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0"/>
  </p:notesMasterIdLst>
  <p:sldIdLst>
    <p:sldId id="314" r:id="rId2"/>
    <p:sldId id="311" r:id="rId3"/>
    <p:sldId id="295" r:id="rId4"/>
    <p:sldId id="290" r:id="rId5"/>
    <p:sldId id="291" r:id="rId6"/>
    <p:sldId id="292" r:id="rId7"/>
    <p:sldId id="293" r:id="rId8"/>
    <p:sldId id="294" r:id="rId9"/>
    <p:sldId id="296" r:id="rId10"/>
    <p:sldId id="297" r:id="rId11"/>
    <p:sldId id="307" r:id="rId12"/>
    <p:sldId id="298" r:id="rId13"/>
    <p:sldId id="299" r:id="rId14"/>
    <p:sldId id="301" r:id="rId15"/>
    <p:sldId id="300" r:id="rId16"/>
    <p:sldId id="302" r:id="rId17"/>
    <p:sldId id="303" r:id="rId18"/>
    <p:sldId id="308" r:id="rId19"/>
    <p:sldId id="309" r:id="rId20"/>
    <p:sldId id="310" r:id="rId21"/>
    <p:sldId id="289" r:id="rId22"/>
    <p:sldId id="304" r:id="rId23"/>
    <p:sldId id="282" r:id="rId24"/>
    <p:sldId id="305" r:id="rId25"/>
    <p:sldId id="312" r:id="rId26"/>
    <p:sldId id="313" r:id="rId27"/>
    <p:sldId id="256" r:id="rId28"/>
    <p:sldId id="306" r:id="rId29"/>
  </p:sldIdLst>
  <p:sldSz cx="9144000" cy="5143500" type="screen16x9"/>
  <p:notesSz cx="6858000" cy="9144000"/>
  <p:embeddedFontLst>
    <p:embeddedFont>
      <p:font typeface="Fira Sans Extra Condensed Medium" panose="020B0604020202020204" charset="0"/>
      <p:regular r:id="rId31"/>
      <p:bold r:id="rId32"/>
      <p:italic r:id="rId33"/>
      <p:boldItalic r:id="rId34"/>
    </p:embeddedFont>
    <p:embeddedFont>
      <p:font typeface="Fira Sans Extra Condensed SemiBold" panose="020B0604020202020204" charset="0"/>
      <p:regular r:id="rId35"/>
      <p:bold r:id="rId36"/>
      <p:italic r:id="rId37"/>
      <p:boldItalic r:id="rId38"/>
    </p:embeddedFont>
    <p:embeddedFont>
      <p:font typeface="Roboto" panose="02000000000000000000" pitchFamily="2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999"/>
    <a:srgbClr val="00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355" y="7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pn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454585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543291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339386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52827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340154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625974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642990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46566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06038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98385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42042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388322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6971701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2476274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ac3853ba84_0_3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ac3853ba84_0_3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0226846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ac3853ba84_0_3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ac3853ba84_0_3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ac3853ba84_0_3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ac3853ba84_0_3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81851297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ac3853ba84_0_3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ac3853ba84_0_3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982194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9" name="Google Shape;3209;gac3853ba84_0_38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0" name="Google Shape;3210;gac3853ba84_0_38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9316161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519881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6239024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41482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148133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81864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7765899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677233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" name="Google Shape;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6203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4893700" y="1324625"/>
            <a:ext cx="36519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4893725" y="3414175"/>
            <a:ext cx="3651900" cy="4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6" name="Google Shape;3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algn="ctr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4"/>
          <p:cNvSpPr txBox="1">
            <a:spLocks noGrp="1"/>
          </p:cNvSpPr>
          <p:nvPr>
            <p:ph type="title"/>
          </p:nvPr>
        </p:nvSpPr>
        <p:spPr>
          <a:xfrm>
            <a:off x="722375" y="328283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4"/>
          <p:cNvSpPr txBox="1">
            <a:spLocks noGrp="1"/>
          </p:cNvSpPr>
          <p:nvPr>
            <p:ph type="body" idx="1"/>
          </p:nvPr>
        </p:nvSpPr>
        <p:spPr>
          <a:xfrm>
            <a:off x="722425" y="1152475"/>
            <a:ext cx="7699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5"/>
          <p:cNvSpPr txBox="1">
            <a:spLocks noGrp="1"/>
          </p:cNvSpPr>
          <p:nvPr>
            <p:ph type="title"/>
          </p:nvPr>
        </p:nvSpPr>
        <p:spPr>
          <a:xfrm>
            <a:off x="722375" y="328283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6"/>
          <p:cNvSpPr txBox="1">
            <a:spLocks noGrp="1"/>
          </p:cNvSpPr>
          <p:nvPr>
            <p:ph type="title"/>
          </p:nvPr>
        </p:nvSpPr>
        <p:spPr>
          <a:xfrm>
            <a:off x="722375" y="328283"/>
            <a:ext cx="76992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4" name="Google Shape;24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0" name="Google Shape;30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1" name="Google Shape;31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22375" y="328283"/>
            <a:ext cx="7699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22425" y="1152475"/>
            <a:ext cx="76992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●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Roboto"/>
              <a:buChar char="○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Roboto"/>
              <a:buChar char="■"/>
              <a:defRPr sz="11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2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893701" y="902942"/>
            <a:ext cx="3651900" cy="9175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Mobile App</a:t>
            </a:r>
            <a:endParaRPr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4971698" y="2925232"/>
            <a:ext cx="3651900" cy="40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Our Team: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Suman Devkota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Navina Budhathoki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Arpan Pokhrel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8937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022122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DFD  Level-0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8280" y="562708"/>
            <a:ext cx="8236352" cy="3938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77830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DFD  Level-1(Authentication)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274" y="145142"/>
            <a:ext cx="8144540" cy="46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88776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DFD  Level-1(Manage Profile)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09" y="145142"/>
            <a:ext cx="8243777" cy="46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357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DFD  Level-1(Add Products)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22" y="145142"/>
            <a:ext cx="8236688" cy="46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0692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DFD  Level-1(Add to Cart)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22" y="94228"/>
            <a:ext cx="8187070" cy="46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910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DFD  Level-1(Request Category)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716" y="145142"/>
            <a:ext cx="8109097" cy="46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943950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DFD  Level-1(Payment)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920" y="212652"/>
            <a:ext cx="8102009" cy="457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48740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DFD  Level-1(Analysis)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33" y="212652"/>
            <a:ext cx="8165804" cy="4577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97016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GANTT CHART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3535" y="263151"/>
            <a:ext cx="8520224" cy="4393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65358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 err="1">
                <a:solidFill>
                  <a:schemeClr val="bg1"/>
                </a:solidFill>
              </a:rPr>
              <a:t>Fig:Bottleneck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5786" y="701749"/>
            <a:ext cx="6960781" cy="35655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13928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844083" y="342960"/>
            <a:ext cx="3651900" cy="9175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KinMel</a:t>
            </a:r>
            <a:endParaRPr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330994" cy="51435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330995" y="1722475"/>
            <a:ext cx="4692502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rgbClr val="FFFFFF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KinMel, the best place to shop online without any hassles.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 KinMel, prioritizing security: email and payment verification ensure a safe shopping environment.</a:t>
            </a:r>
          </a:p>
          <a:p>
            <a:pPr marL="571500" indent="-571500">
              <a:buFont typeface="Wingdings" panose="05000000000000000000" pitchFamily="2" charset="2"/>
              <a:buChar char="ü"/>
            </a:pPr>
            <a:r>
              <a:rPr lang="en-US" sz="1800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Utilizing performance optimization strategies for lightning-fast page loads, ensuring a seamless shopping journey.</a:t>
            </a:r>
          </a:p>
          <a:p>
            <a:endParaRPr lang="en-US" sz="1800" dirty="0">
              <a:solidFill>
                <a:srgbClr val="FFFFFF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1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866320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Database Schema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2783" y="258394"/>
            <a:ext cx="6445819" cy="4327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9491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4893725" y="1562074"/>
            <a:ext cx="3651900" cy="87503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Demo</a:t>
            </a:r>
            <a:endParaRPr dirty="0"/>
          </a:p>
        </p:txBody>
      </p:sp>
      <p:grpSp>
        <p:nvGrpSpPr>
          <p:cNvPr id="48" name="Google Shape;48;p15"/>
          <p:cNvGrpSpPr/>
          <p:nvPr/>
        </p:nvGrpSpPr>
        <p:grpSpPr>
          <a:xfrm>
            <a:off x="1278663" y="394317"/>
            <a:ext cx="3019388" cy="3458507"/>
            <a:chOff x="1193603" y="310844"/>
            <a:chExt cx="3019388" cy="3458507"/>
          </a:xfrm>
        </p:grpSpPr>
        <p:sp>
          <p:nvSpPr>
            <p:cNvPr id="52" name="Google Shape;52;p15"/>
            <p:cNvSpPr/>
            <p:nvPr/>
          </p:nvSpPr>
          <p:spPr>
            <a:xfrm rot="-899928">
              <a:off x="1193603" y="1502232"/>
              <a:ext cx="28757" cy="28736"/>
            </a:xfrm>
            <a:custGeom>
              <a:avLst/>
              <a:gdLst/>
              <a:ahLst/>
              <a:cxnLst/>
              <a:rect l="l" t="t" r="r" b="b"/>
              <a:pathLst>
                <a:path w="1355" h="1354" extrusionOk="0">
                  <a:moveTo>
                    <a:pt x="677" y="0"/>
                  </a:moveTo>
                  <a:cubicBezTo>
                    <a:pt x="301" y="0"/>
                    <a:pt x="1" y="301"/>
                    <a:pt x="1" y="677"/>
                  </a:cubicBezTo>
                  <a:cubicBezTo>
                    <a:pt x="1" y="1053"/>
                    <a:pt x="301" y="1354"/>
                    <a:pt x="677" y="1354"/>
                  </a:cubicBezTo>
                  <a:cubicBezTo>
                    <a:pt x="1053" y="1354"/>
                    <a:pt x="1354" y="1053"/>
                    <a:pt x="1354" y="677"/>
                  </a:cubicBezTo>
                  <a:cubicBezTo>
                    <a:pt x="1354" y="301"/>
                    <a:pt x="1053" y="0"/>
                    <a:pt x="677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rot="-899928">
              <a:off x="2426717" y="1510058"/>
              <a:ext cx="278743" cy="270764"/>
            </a:xfrm>
            <a:custGeom>
              <a:avLst/>
              <a:gdLst/>
              <a:ahLst/>
              <a:cxnLst/>
              <a:rect l="l" t="t" r="r" b="b"/>
              <a:pathLst>
                <a:path w="13134" h="12758" fill="none" extrusionOk="0">
                  <a:moveTo>
                    <a:pt x="1" y="1"/>
                  </a:moveTo>
                  <a:cubicBezTo>
                    <a:pt x="7144" y="1"/>
                    <a:pt x="12933" y="5690"/>
                    <a:pt x="13134" y="12758"/>
                  </a:cubicBezTo>
                </a:path>
              </a:pathLst>
            </a:custGeom>
            <a:noFill/>
            <a:ln w="68925" cap="flat" cmpd="sng">
              <a:solidFill>
                <a:srgbClr val="F4F4F4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rot="-899928">
              <a:off x="2846019" y="1661186"/>
              <a:ext cx="45778" cy="46309"/>
            </a:xfrm>
            <a:custGeom>
              <a:avLst/>
              <a:gdLst/>
              <a:ahLst/>
              <a:cxnLst/>
              <a:rect l="l" t="t" r="r" b="b"/>
              <a:pathLst>
                <a:path w="2157" h="2182" extrusionOk="0">
                  <a:moveTo>
                    <a:pt x="1" y="427"/>
                  </a:moveTo>
                  <a:lnTo>
                    <a:pt x="427" y="1"/>
                  </a:lnTo>
                  <a:lnTo>
                    <a:pt x="2156" y="1755"/>
                  </a:lnTo>
                  <a:lnTo>
                    <a:pt x="1730" y="2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-899928">
              <a:off x="2853245" y="1688418"/>
              <a:ext cx="45778" cy="45778"/>
            </a:xfrm>
            <a:custGeom>
              <a:avLst/>
              <a:gdLst/>
              <a:ahLst/>
              <a:cxnLst/>
              <a:rect l="l" t="t" r="r" b="b"/>
              <a:pathLst>
                <a:path w="2157" h="2157" extrusionOk="0">
                  <a:moveTo>
                    <a:pt x="1" y="1730"/>
                  </a:moveTo>
                  <a:lnTo>
                    <a:pt x="427" y="2156"/>
                  </a:lnTo>
                  <a:lnTo>
                    <a:pt x="2156" y="427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 rot="-899928">
              <a:off x="2517779" y="310844"/>
              <a:ext cx="1695212" cy="3458507"/>
            </a:xfrm>
            <a:custGeom>
              <a:avLst/>
              <a:gdLst/>
              <a:ahLst/>
              <a:cxnLst/>
              <a:rect l="l" t="t" r="r" b="b"/>
              <a:pathLst>
                <a:path w="79876" h="162960" extrusionOk="0">
                  <a:moveTo>
                    <a:pt x="9173" y="1"/>
                  </a:moveTo>
                  <a:cubicBezTo>
                    <a:pt x="4110" y="1"/>
                    <a:pt x="0" y="4111"/>
                    <a:pt x="0" y="9174"/>
                  </a:cubicBezTo>
                  <a:lnTo>
                    <a:pt x="0" y="153786"/>
                  </a:lnTo>
                  <a:cubicBezTo>
                    <a:pt x="0" y="158849"/>
                    <a:pt x="4110" y="162959"/>
                    <a:pt x="9173" y="162959"/>
                  </a:cubicBezTo>
                  <a:lnTo>
                    <a:pt x="70702" y="162959"/>
                  </a:lnTo>
                  <a:cubicBezTo>
                    <a:pt x="75765" y="162959"/>
                    <a:pt x="79875" y="158849"/>
                    <a:pt x="79875" y="153786"/>
                  </a:cubicBezTo>
                  <a:lnTo>
                    <a:pt x="79875" y="9174"/>
                  </a:lnTo>
                  <a:cubicBezTo>
                    <a:pt x="79875" y="4111"/>
                    <a:pt x="75765" y="1"/>
                    <a:pt x="70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14300" dist="38100" dir="396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5"/>
            <p:cNvSpPr/>
            <p:nvPr/>
          </p:nvSpPr>
          <p:spPr>
            <a:xfrm rot="20700072">
              <a:off x="2612982" y="406066"/>
              <a:ext cx="1504799" cy="3268052"/>
            </a:xfrm>
            <a:custGeom>
              <a:avLst/>
              <a:gdLst/>
              <a:ahLst/>
              <a:cxnLst/>
              <a:rect l="l" t="t" r="r" b="b"/>
              <a:pathLst>
                <a:path w="70904" h="153986" extrusionOk="0">
                  <a:moveTo>
                    <a:pt x="54763" y="0"/>
                  </a:moveTo>
                  <a:cubicBezTo>
                    <a:pt x="53509" y="0"/>
                    <a:pt x="52382" y="727"/>
                    <a:pt x="51855" y="1830"/>
                  </a:cubicBezTo>
                  <a:lnTo>
                    <a:pt x="51855" y="1830"/>
                  </a:lnTo>
                  <a:cubicBezTo>
                    <a:pt x="51129" y="3434"/>
                    <a:pt x="49524" y="4436"/>
                    <a:pt x="47770" y="4436"/>
                  </a:cubicBezTo>
                  <a:lnTo>
                    <a:pt x="47770" y="4436"/>
                  </a:lnTo>
                  <a:lnTo>
                    <a:pt x="23133" y="4436"/>
                  </a:lnTo>
                  <a:cubicBezTo>
                    <a:pt x="21379" y="4436"/>
                    <a:pt x="19775" y="3434"/>
                    <a:pt x="19048" y="1830"/>
                  </a:cubicBezTo>
                  <a:lnTo>
                    <a:pt x="19048" y="1830"/>
                  </a:lnTo>
                  <a:cubicBezTo>
                    <a:pt x="18522" y="727"/>
                    <a:pt x="17394" y="0"/>
                    <a:pt x="16141" y="0"/>
                  </a:cubicBezTo>
                  <a:lnTo>
                    <a:pt x="16141" y="0"/>
                  </a:lnTo>
                  <a:lnTo>
                    <a:pt x="4687" y="0"/>
                  </a:lnTo>
                  <a:cubicBezTo>
                    <a:pt x="2106" y="0"/>
                    <a:pt x="0" y="2105"/>
                    <a:pt x="0" y="4687"/>
                  </a:cubicBezTo>
                  <a:lnTo>
                    <a:pt x="0" y="4687"/>
                  </a:lnTo>
                  <a:lnTo>
                    <a:pt x="0" y="149299"/>
                  </a:lnTo>
                  <a:cubicBezTo>
                    <a:pt x="0" y="151881"/>
                    <a:pt x="2106" y="153986"/>
                    <a:pt x="4687" y="153986"/>
                  </a:cubicBezTo>
                  <a:lnTo>
                    <a:pt x="4687" y="153986"/>
                  </a:lnTo>
                  <a:lnTo>
                    <a:pt x="66216" y="153986"/>
                  </a:lnTo>
                  <a:cubicBezTo>
                    <a:pt x="68798" y="153986"/>
                    <a:pt x="70903" y="151881"/>
                    <a:pt x="70903" y="149299"/>
                  </a:cubicBezTo>
                  <a:lnTo>
                    <a:pt x="70903" y="149299"/>
                  </a:lnTo>
                  <a:lnTo>
                    <a:pt x="70903" y="4687"/>
                  </a:lnTo>
                  <a:cubicBezTo>
                    <a:pt x="70903" y="2105"/>
                    <a:pt x="68798" y="0"/>
                    <a:pt x="66216" y="0"/>
                  </a:cubicBezTo>
                  <a:lnTo>
                    <a:pt x="66216" y="0"/>
                  </a:lnTo>
                  <a:close/>
                </a:path>
              </a:pathLst>
            </a:custGeom>
            <a:gradFill>
              <a:gsLst>
                <a:gs pos="0">
                  <a:schemeClr val="accent1"/>
                </a:gs>
                <a:gs pos="100000">
                  <a:srgbClr val="ED787D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 rot="-899928">
              <a:off x="2781533" y="489869"/>
              <a:ext cx="259579" cy="29797"/>
            </a:xfrm>
            <a:custGeom>
              <a:avLst/>
              <a:gdLst/>
              <a:ahLst/>
              <a:cxnLst/>
              <a:rect l="l" t="t" r="r" b="b"/>
              <a:pathLst>
                <a:path w="12231" h="1404" extrusionOk="0">
                  <a:moveTo>
                    <a:pt x="702" y="0"/>
                  </a:moveTo>
                  <a:cubicBezTo>
                    <a:pt x="301" y="0"/>
                    <a:pt x="0" y="326"/>
                    <a:pt x="0" y="702"/>
                  </a:cubicBezTo>
                  <a:cubicBezTo>
                    <a:pt x="0" y="1103"/>
                    <a:pt x="301" y="1404"/>
                    <a:pt x="702" y="1404"/>
                  </a:cubicBezTo>
                  <a:lnTo>
                    <a:pt x="11529" y="1404"/>
                  </a:lnTo>
                  <a:cubicBezTo>
                    <a:pt x="11905" y="1404"/>
                    <a:pt x="12231" y="1103"/>
                    <a:pt x="12231" y="702"/>
                  </a:cubicBezTo>
                  <a:cubicBezTo>
                    <a:pt x="12231" y="326"/>
                    <a:pt x="11905" y="0"/>
                    <a:pt x="11529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 rot="-899928">
              <a:off x="3086514" y="439602"/>
              <a:ext cx="28757" cy="28736"/>
            </a:xfrm>
            <a:custGeom>
              <a:avLst/>
              <a:gdLst/>
              <a:ahLst/>
              <a:cxnLst/>
              <a:rect l="l" t="t" r="r" b="b"/>
              <a:pathLst>
                <a:path w="1355" h="1354" extrusionOk="0">
                  <a:moveTo>
                    <a:pt x="678" y="0"/>
                  </a:moveTo>
                  <a:cubicBezTo>
                    <a:pt x="302" y="0"/>
                    <a:pt x="1" y="301"/>
                    <a:pt x="1" y="677"/>
                  </a:cubicBezTo>
                  <a:cubicBezTo>
                    <a:pt x="1" y="1053"/>
                    <a:pt x="302" y="1354"/>
                    <a:pt x="678" y="1354"/>
                  </a:cubicBezTo>
                  <a:cubicBezTo>
                    <a:pt x="1053" y="1354"/>
                    <a:pt x="1354" y="1053"/>
                    <a:pt x="1354" y="677"/>
                  </a:cubicBezTo>
                  <a:cubicBezTo>
                    <a:pt x="1354" y="301"/>
                    <a:pt x="1053" y="0"/>
                    <a:pt x="678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 rot="-899928">
              <a:off x="2660034" y="775403"/>
              <a:ext cx="74472" cy="10654"/>
            </a:xfrm>
            <a:custGeom>
              <a:avLst/>
              <a:gdLst/>
              <a:ahLst/>
              <a:cxnLst/>
              <a:rect l="l" t="t" r="r" b="b"/>
              <a:pathLst>
                <a:path w="3509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509" y="502"/>
                  </a:lnTo>
                  <a:lnTo>
                    <a:pt x="35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 rot="-899928">
              <a:off x="2666024" y="798023"/>
              <a:ext cx="74472" cy="10123"/>
            </a:xfrm>
            <a:custGeom>
              <a:avLst/>
              <a:gdLst/>
              <a:ahLst/>
              <a:cxnLst/>
              <a:rect l="l" t="t" r="r" b="b"/>
              <a:pathLst>
                <a:path w="3509" h="477" extrusionOk="0">
                  <a:moveTo>
                    <a:pt x="0" y="0"/>
                  </a:moveTo>
                  <a:lnTo>
                    <a:pt x="0" y="476"/>
                  </a:lnTo>
                  <a:lnTo>
                    <a:pt x="3509" y="476"/>
                  </a:lnTo>
                  <a:lnTo>
                    <a:pt x="35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 rot="-899928">
              <a:off x="2672079" y="820613"/>
              <a:ext cx="74472" cy="10145"/>
            </a:xfrm>
            <a:custGeom>
              <a:avLst/>
              <a:gdLst/>
              <a:ahLst/>
              <a:cxnLst/>
              <a:rect l="l" t="t" r="r" b="b"/>
              <a:pathLst>
                <a:path w="3509" h="478" extrusionOk="0">
                  <a:moveTo>
                    <a:pt x="0" y="1"/>
                  </a:moveTo>
                  <a:lnTo>
                    <a:pt x="0" y="477"/>
                  </a:lnTo>
                  <a:lnTo>
                    <a:pt x="3509" y="477"/>
                  </a:lnTo>
                  <a:lnTo>
                    <a:pt x="35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rot="-899928">
              <a:off x="2384787" y="973617"/>
              <a:ext cx="241497" cy="241518"/>
            </a:xfrm>
            <a:custGeom>
              <a:avLst/>
              <a:gdLst/>
              <a:ahLst/>
              <a:cxnLst/>
              <a:rect l="l" t="t" r="r" b="b"/>
              <a:pathLst>
                <a:path w="11379" h="11380" extrusionOk="0">
                  <a:moveTo>
                    <a:pt x="5689" y="1"/>
                  </a:moveTo>
                  <a:cubicBezTo>
                    <a:pt x="2557" y="1"/>
                    <a:pt x="0" y="2532"/>
                    <a:pt x="0" y="5690"/>
                  </a:cubicBezTo>
                  <a:cubicBezTo>
                    <a:pt x="0" y="7469"/>
                    <a:pt x="827" y="9073"/>
                    <a:pt x="2105" y="10101"/>
                  </a:cubicBezTo>
                  <a:cubicBezTo>
                    <a:pt x="3083" y="10903"/>
                    <a:pt x="4336" y="11379"/>
                    <a:pt x="5689" y="11379"/>
                  </a:cubicBezTo>
                  <a:cubicBezTo>
                    <a:pt x="7043" y="11379"/>
                    <a:pt x="8296" y="10903"/>
                    <a:pt x="9273" y="10101"/>
                  </a:cubicBezTo>
                  <a:cubicBezTo>
                    <a:pt x="10577" y="9073"/>
                    <a:pt x="11379" y="7469"/>
                    <a:pt x="11379" y="5690"/>
                  </a:cubicBezTo>
                  <a:cubicBezTo>
                    <a:pt x="11379" y="2532"/>
                    <a:pt x="8847" y="1"/>
                    <a:pt x="5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 rot="20700072">
              <a:off x="2438027" y="1007905"/>
              <a:ext cx="118637" cy="118106"/>
            </a:xfrm>
            <a:custGeom>
              <a:avLst/>
              <a:gdLst/>
              <a:ahLst/>
              <a:cxnLst/>
              <a:rect l="l" t="t" r="r" b="b"/>
              <a:pathLst>
                <a:path w="5590" h="5565" extrusionOk="0">
                  <a:moveTo>
                    <a:pt x="2782" y="0"/>
                  </a:moveTo>
                  <a:cubicBezTo>
                    <a:pt x="1254" y="0"/>
                    <a:pt x="0" y="1229"/>
                    <a:pt x="0" y="2782"/>
                  </a:cubicBezTo>
                  <a:cubicBezTo>
                    <a:pt x="0" y="4311"/>
                    <a:pt x="1254" y="5564"/>
                    <a:pt x="2782" y="5564"/>
                  </a:cubicBezTo>
                  <a:cubicBezTo>
                    <a:pt x="4336" y="5564"/>
                    <a:pt x="5589" y="4311"/>
                    <a:pt x="5589" y="2782"/>
                  </a:cubicBezTo>
                  <a:cubicBezTo>
                    <a:pt x="5589" y="1229"/>
                    <a:pt x="4336" y="0"/>
                    <a:pt x="2782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 rot="-899928">
              <a:off x="2445244" y="1102109"/>
              <a:ext cx="152148" cy="110678"/>
            </a:xfrm>
            <a:custGeom>
              <a:avLst/>
              <a:gdLst/>
              <a:ahLst/>
              <a:cxnLst/>
              <a:rect l="l" t="t" r="r" b="b"/>
              <a:pathLst>
                <a:path w="7169" h="5215" extrusionOk="0">
                  <a:moveTo>
                    <a:pt x="3584" y="1"/>
                  </a:moveTo>
                  <a:cubicBezTo>
                    <a:pt x="2983" y="1"/>
                    <a:pt x="2406" y="151"/>
                    <a:pt x="1905" y="427"/>
                  </a:cubicBezTo>
                  <a:cubicBezTo>
                    <a:pt x="777" y="1029"/>
                    <a:pt x="0" y="2206"/>
                    <a:pt x="0" y="3585"/>
                  </a:cubicBezTo>
                  <a:lnTo>
                    <a:pt x="0" y="3936"/>
                  </a:lnTo>
                  <a:cubicBezTo>
                    <a:pt x="978" y="4738"/>
                    <a:pt x="2231" y="5214"/>
                    <a:pt x="3584" y="5214"/>
                  </a:cubicBezTo>
                  <a:cubicBezTo>
                    <a:pt x="4938" y="5214"/>
                    <a:pt x="6191" y="4738"/>
                    <a:pt x="7168" y="3936"/>
                  </a:cubicBezTo>
                  <a:lnTo>
                    <a:pt x="7168" y="3585"/>
                  </a:lnTo>
                  <a:cubicBezTo>
                    <a:pt x="7168" y="2608"/>
                    <a:pt x="6767" y="1705"/>
                    <a:pt x="6116" y="1054"/>
                  </a:cubicBezTo>
                  <a:cubicBezTo>
                    <a:pt x="5865" y="803"/>
                    <a:pt x="5589" y="602"/>
                    <a:pt x="5264" y="427"/>
                  </a:cubicBezTo>
                  <a:cubicBezTo>
                    <a:pt x="4762" y="151"/>
                    <a:pt x="4186" y="1"/>
                    <a:pt x="3584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 rot="-899928">
              <a:off x="3429118" y="605351"/>
              <a:ext cx="28205" cy="47370"/>
            </a:xfrm>
            <a:custGeom>
              <a:avLst/>
              <a:gdLst/>
              <a:ahLst/>
              <a:cxnLst/>
              <a:rect l="l" t="t" r="r" b="b"/>
              <a:pathLst>
                <a:path w="1329" h="2232" extrusionOk="0">
                  <a:moveTo>
                    <a:pt x="677" y="1"/>
                  </a:moveTo>
                  <a:cubicBezTo>
                    <a:pt x="276" y="1"/>
                    <a:pt x="26" y="251"/>
                    <a:pt x="1" y="677"/>
                  </a:cubicBezTo>
                  <a:lnTo>
                    <a:pt x="326" y="677"/>
                  </a:lnTo>
                  <a:cubicBezTo>
                    <a:pt x="351" y="452"/>
                    <a:pt x="452" y="352"/>
                    <a:pt x="652" y="352"/>
                  </a:cubicBezTo>
                  <a:cubicBezTo>
                    <a:pt x="828" y="352"/>
                    <a:pt x="953" y="427"/>
                    <a:pt x="953" y="602"/>
                  </a:cubicBezTo>
                  <a:cubicBezTo>
                    <a:pt x="953" y="978"/>
                    <a:pt x="527" y="978"/>
                    <a:pt x="527" y="1479"/>
                  </a:cubicBezTo>
                  <a:lnTo>
                    <a:pt x="828" y="1479"/>
                  </a:lnTo>
                  <a:cubicBezTo>
                    <a:pt x="828" y="1078"/>
                    <a:pt x="1329" y="1028"/>
                    <a:pt x="1329" y="527"/>
                  </a:cubicBezTo>
                  <a:cubicBezTo>
                    <a:pt x="1329" y="201"/>
                    <a:pt x="1078" y="1"/>
                    <a:pt x="677" y="1"/>
                  </a:cubicBezTo>
                  <a:close/>
                  <a:moveTo>
                    <a:pt x="677" y="1780"/>
                  </a:moveTo>
                  <a:cubicBezTo>
                    <a:pt x="552" y="1780"/>
                    <a:pt x="452" y="1880"/>
                    <a:pt x="452" y="2006"/>
                  </a:cubicBezTo>
                  <a:cubicBezTo>
                    <a:pt x="452" y="2156"/>
                    <a:pt x="552" y="2231"/>
                    <a:pt x="677" y="2231"/>
                  </a:cubicBezTo>
                  <a:cubicBezTo>
                    <a:pt x="803" y="2231"/>
                    <a:pt x="903" y="2156"/>
                    <a:pt x="903" y="2006"/>
                  </a:cubicBezTo>
                  <a:cubicBezTo>
                    <a:pt x="903" y="1880"/>
                    <a:pt x="803" y="1780"/>
                    <a:pt x="677" y="1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 rot="-899928">
              <a:off x="3394304" y="578510"/>
              <a:ext cx="99494" cy="98963"/>
            </a:xfrm>
            <a:custGeom>
              <a:avLst/>
              <a:gdLst/>
              <a:ahLst/>
              <a:cxnLst/>
              <a:rect l="l" t="t" r="r" b="b"/>
              <a:pathLst>
                <a:path w="4688" h="4663" extrusionOk="0">
                  <a:moveTo>
                    <a:pt x="2331" y="226"/>
                  </a:moveTo>
                  <a:cubicBezTo>
                    <a:pt x="3509" y="226"/>
                    <a:pt x="4462" y="1153"/>
                    <a:pt x="4462" y="2331"/>
                  </a:cubicBezTo>
                  <a:cubicBezTo>
                    <a:pt x="4462" y="3484"/>
                    <a:pt x="3509" y="4437"/>
                    <a:pt x="2331" y="4437"/>
                  </a:cubicBezTo>
                  <a:cubicBezTo>
                    <a:pt x="1178" y="4437"/>
                    <a:pt x="226" y="3484"/>
                    <a:pt x="226" y="2331"/>
                  </a:cubicBezTo>
                  <a:cubicBezTo>
                    <a:pt x="226" y="1153"/>
                    <a:pt x="1178" y="226"/>
                    <a:pt x="2331" y="226"/>
                  </a:cubicBezTo>
                  <a:close/>
                  <a:moveTo>
                    <a:pt x="2331" y="1"/>
                  </a:moveTo>
                  <a:cubicBezTo>
                    <a:pt x="1053" y="1"/>
                    <a:pt x="0" y="1028"/>
                    <a:pt x="0" y="2331"/>
                  </a:cubicBezTo>
                  <a:cubicBezTo>
                    <a:pt x="0" y="3610"/>
                    <a:pt x="1053" y="4662"/>
                    <a:pt x="2331" y="4662"/>
                  </a:cubicBezTo>
                  <a:cubicBezTo>
                    <a:pt x="3635" y="4662"/>
                    <a:pt x="4687" y="3610"/>
                    <a:pt x="4687" y="2331"/>
                  </a:cubicBezTo>
                  <a:cubicBezTo>
                    <a:pt x="4687" y="1028"/>
                    <a:pt x="3635" y="1"/>
                    <a:pt x="2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 rot="-899928">
              <a:off x="3543712" y="539343"/>
              <a:ext cx="96841" cy="96841"/>
            </a:xfrm>
            <a:custGeom>
              <a:avLst/>
              <a:gdLst/>
              <a:ahLst/>
              <a:cxnLst/>
              <a:rect l="l" t="t" r="r" b="b"/>
              <a:pathLst>
                <a:path w="4563" h="4563" extrusionOk="0">
                  <a:moveTo>
                    <a:pt x="2281" y="226"/>
                  </a:moveTo>
                  <a:cubicBezTo>
                    <a:pt x="3434" y="226"/>
                    <a:pt x="4337" y="1128"/>
                    <a:pt x="4337" y="2281"/>
                  </a:cubicBezTo>
                  <a:cubicBezTo>
                    <a:pt x="4337" y="3409"/>
                    <a:pt x="3434" y="4337"/>
                    <a:pt x="2281" y="4337"/>
                  </a:cubicBezTo>
                  <a:cubicBezTo>
                    <a:pt x="1154" y="4337"/>
                    <a:pt x="226" y="3409"/>
                    <a:pt x="226" y="2281"/>
                  </a:cubicBezTo>
                  <a:cubicBezTo>
                    <a:pt x="226" y="1128"/>
                    <a:pt x="1154" y="226"/>
                    <a:pt x="2281" y="226"/>
                  </a:cubicBezTo>
                  <a:close/>
                  <a:moveTo>
                    <a:pt x="2281" y="1"/>
                  </a:moveTo>
                  <a:cubicBezTo>
                    <a:pt x="1028" y="1"/>
                    <a:pt x="1" y="1028"/>
                    <a:pt x="1" y="2281"/>
                  </a:cubicBezTo>
                  <a:cubicBezTo>
                    <a:pt x="1" y="3534"/>
                    <a:pt x="1028" y="4562"/>
                    <a:pt x="2281" y="4562"/>
                  </a:cubicBezTo>
                  <a:cubicBezTo>
                    <a:pt x="3535" y="4562"/>
                    <a:pt x="4562" y="3534"/>
                    <a:pt x="4562" y="2281"/>
                  </a:cubicBezTo>
                  <a:cubicBezTo>
                    <a:pt x="4562" y="1028"/>
                    <a:pt x="3535" y="1"/>
                    <a:pt x="2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 rot="-899928">
              <a:off x="3575726" y="559862"/>
              <a:ext cx="42573" cy="38859"/>
            </a:xfrm>
            <a:custGeom>
              <a:avLst/>
              <a:gdLst/>
              <a:ahLst/>
              <a:cxnLst/>
              <a:rect l="l" t="t" r="r" b="b"/>
              <a:pathLst>
                <a:path w="2006" h="1831" extrusionOk="0">
                  <a:moveTo>
                    <a:pt x="1013" y="251"/>
                  </a:moveTo>
                  <a:cubicBezTo>
                    <a:pt x="1185" y="251"/>
                    <a:pt x="1354" y="314"/>
                    <a:pt x="1479" y="439"/>
                  </a:cubicBezTo>
                  <a:cubicBezTo>
                    <a:pt x="1730" y="715"/>
                    <a:pt x="1730" y="1116"/>
                    <a:pt x="1479" y="1392"/>
                  </a:cubicBezTo>
                  <a:cubicBezTo>
                    <a:pt x="1354" y="1517"/>
                    <a:pt x="1185" y="1580"/>
                    <a:pt x="1013" y="1580"/>
                  </a:cubicBezTo>
                  <a:cubicBezTo>
                    <a:pt x="840" y="1580"/>
                    <a:pt x="665" y="1517"/>
                    <a:pt x="527" y="1392"/>
                  </a:cubicBezTo>
                  <a:cubicBezTo>
                    <a:pt x="276" y="1116"/>
                    <a:pt x="276" y="715"/>
                    <a:pt x="527" y="439"/>
                  </a:cubicBezTo>
                  <a:cubicBezTo>
                    <a:pt x="665" y="314"/>
                    <a:pt x="840" y="251"/>
                    <a:pt x="1013" y="251"/>
                  </a:cubicBezTo>
                  <a:close/>
                  <a:moveTo>
                    <a:pt x="1013" y="1"/>
                  </a:moveTo>
                  <a:cubicBezTo>
                    <a:pt x="778" y="1"/>
                    <a:pt x="540" y="88"/>
                    <a:pt x="352" y="264"/>
                  </a:cubicBezTo>
                  <a:cubicBezTo>
                    <a:pt x="1" y="615"/>
                    <a:pt x="1" y="1216"/>
                    <a:pt x="352" y="1567"/>
                  </a:cubicBezTo>
                  <a:cubicBezTo>
                    <a:pt x="540" y="1743"/>
                    <a:pt x="778" y="1830"/>
                    <a:pt x="1013" y="1830"/>
                  </a:cubicBezTo>
                  <a:cubicBezTo>
                    <a:pt x="1248" y="1830"/>
                    <a:pt x="1479" y="1743"/>
                    <a:pt x="1655" y="1567"/>
                  </a:cubicBezTo>
                  <a:cubicBezTo>
                    <a:pt x="2006" y="1216"/>
                    <a:pt x="2006" y="615"/>
                    <a:pt x="1655" y="264"/>
                  </a:cubicBezTo>
                  <a:cubicBezTo>
                    <a:pt x="1479" y="88"/>
                    <a:pt x="1248" y="1"/>
                    <a:pt x="1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 rot="-899928">
              <a:off x="3570342" y="594220"/>
              <a:ext cx="22900" cy="22900"/>
            </a:xfrm>
            <a:custGeom>
              <a:avLst/>
              <a:gdLst/>
              <a:ahLst/>
              <a:cxnLst/>
              <a:rect l="l" t="t" r="r" b="b"/>
              <a:pathLst>
                <a:path w="1079" h="1079" extrusionOk="0">
                  <a:moveTo>
                    <a:pt x="903" y="1"/>
                  </a:moveTo>
                  <a:lnTo>
                    <a:pt x="0" y="903"/>
                  </a:lnTo>
                  <a:lnTo>
                    <a:pt x="176" y="1078"/>
                  </a:lnTo>
                  <a:lnTo>
                    <a:pt x="1078" y="176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 rot="-899928">
              <a:off x="3529928" y="370718"/>
              <a:ext cx="63308" cy="31410"/>
            </a:xfrm>
            <a:custGeom>
              <a:avLst/>
              <a:gdLst/>
              <a:ahLst/>
              <a:cxnLst/>
              <a:rect l="l" t="t" r="r" b="b"/>
              <a:pathLst>
                <a:path w="2983" h="1480" extrusionOk="0">
                  <a:moveTo>
                    <a:pt x="2832" y="151"/>
                  </a:moveTo>
                  <a:lnTo>
                    <a:pt x="2832" y="1329"/>
                  </a:lnTo>
                  <a:lnTo>
                    <a:pt x="151" y="1329"/>
                  </a:lnTo>
                  <a:lnTo>
                    <a:pt x="151" y="151"/>
                  </a:lnTo>
                  <a:close/>
                  <a:moveTo>
                    <a:pt x="76" y="1"/>
                  </a:moveTo>
                  <a:cubicBezTo>
                    <a:pt x="51" y="1"/>
                    <a:pt x="0" y="51"/>
                    <a:pt x="0" y="76"/>
                  </a:cubicBezTo>
                  <a:lnTo>
                    <a:pt x="0" y="1404"/>
                  </a:lnTo>
                  <a:cubicBezTo>
                    <a:pt x="0" y="1454"/>
                    <a:pt x="51" y="1479"/>
                    <a:pt x="76" y="1479"/>
                  </a:cubicBezTo>
                  <a:lnTo>
                    <a:pt x="2908" y="1479"/>
                  </a:lnTo>
                  <a:cubicBezTo>
                    <a:pt x="2958" y="1479"/>
                    <a:pt x="2983" y="1454"/>
                    <a:pt x="2983" y="1404"/>
                  </a:cubicBezTo>
                  <a:lnTo>
                    <a:pt x="2983" y="76"/>
                  </a:lnTo>
                  <a:cubicBezTo>
                    <a:pt x="2983" y="51"/>
                    <a:pt x="2958" y="1"/>
                    <a:pt x="2908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rot="-899928">
              <a:off x="3536044" y="378011"/>
              <a:ext cx="40430" cy="20226"/>
            </a:xfrm>
            <a:custGeom>
              <a:avLst/>
              <a:gdLst/>
              <a:ahLst/>
              <a:cxnLst/>
              <a:rect l="l" t="t" r="r" b="b"/>
              <a:pathLst>
                <a:path w="1905" h="953" extrusionOk="0">
                  <a:moveTo>
                    <a:pt x="0" y="0"/>
                  </a:moveTo>
                  <a:lnTo>
                    <a:pt x="0" y="953"/>
                  </a:lnTo>
                  <a:lnTo>
                    <a:pt x="1905" y="953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 rot="-899928">
              <a:off x="3688959" y="371292"/>
              <a:ext cx="4287" cy="13328"/>
            </a:xfrm>
            <a:custGeom>
              <a:avLst/>
              <a:gdLst/>
              <a:ahLst/>
              <a:cxnLst/>
              <a:rect l="l" t="t" r="r" b="b"/>
              <a:pathLst>
                <a:path w="202" h="628" extrusionOk="0">
                  <a:moveTo>
                    <a:pt x="1" y="1"/>
                  </a:moveTo>
                  <a:lnTo>
                    <a:pt x="1" y="627"/>
                  </a:lnTo>
                  <a:lnTo>
                    <a:pt x="201" y="627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 rot="-899928">
              <a:off x="3469734" y="406444"/>
              <a:ext cx="18103" cy="18103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27" y="0"/>
                  </a:moveTo>
                  <a:cubicBezTo>
                    <a:pt x="201" y="0"/>
                    <a:pt x="1" y="201"/>
                    <a:pt x="1" y="426"/>
                  </a:cubicBezTo>
                  <a:cubicBezTo>
                    <a:pt x="1" y="677"/>
                    <a:pt x="201" y="852"/>
                    <a:pt x="427" y="852"/>
                  </a:cubicBezTo>
                  <a:cubicBezTo>
                    <a:pt x="652" y="852"/>
                    <a:pt x="853" y="677"/>
                    <a:pt x="853" y="426"/>
                  </a:cubicBezTo>
                  <a:cubicBezTo>
                    <a:pt x="853" y="201"/>
                    <a:pt x="652" y="0"/>
                    <a:pt x="427" y="0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rot="-899928">
              <a:off x="3460352" y="397061"/>
              <a:ext cx="29797" cy="10399"/>
            </a:xfrm>
            <a:custGeom>
              <a:avLst/>
              <a:gdLst/>
              <a:ahLst/>
              <a:cxnLst/>
              <a:rect l="l" t="t" r="r" b="b"/>
              <a:pathLst>
                <a:path w="1404" h="490" extrusionOk="0">
                  <a:moveTo>
                    <a:pt x="692" y="1"/>
                  </a:moveTo>
                  <a:cubicBezTo>
                    <a:pt x="464" y="1"/>
                    <a:pt x="238" y="88"/>
                    <a:pt x="75" y="264"/>
                  </a:cubicBezTo>
                  <a:cubicBezTo>
                    <a:pt x="0" y="314"/>
                    <a:pt x="0" y="389"/>
                    <a:pt x="50" y="439"/>
                  </a:cubicBezTo>
                  <a:cubicBezTo>
                    <a:pt x="88" y="464"/>
                    <a:pt x="125" y="477"/>
                    <a:pt x="160" y="477"/>
                  </a:cubicBezTo>
                  <a:cubicBezTo>
                    <a:pt x="194" y="477"/>
                    <a:pt x="226" y="464"/>
                    <a:pt x="251" y="439"/>
                  </a:cubicBezTo>
                  <a:cubicBezTo>
                    <a:pt x="376" y="339"/>
                    <a:pt x="526" y="264"/>
                    <a:pt x="702" y="264"/>
                  </a:cubicBezTo>
                  <a:cubicBezTo>
                    <a:pt x="902" y="264"/>
                    <a:pt x="1053" y="364"/>
                    <a:pt x="1153" y="439"/>
                  </a:cubicBezTo>
                  <a:cubicBezTo>
                    <a:pt x="1178" y="464"/>
                    <a:pt x="1203" y="489"/>
                    <a:pt x="1253" y="489"/>
                  </a:cubicBezTo>
                  <a:cubicBezTo>
                    <a:pt x="1278" y="489"/>
                    <a:pt x="1303" y="464"/>
                    <a:pt x="1353" y="439"/>
                  </a:cubicBezTo>
                  <a:cubicBezTo>
                    <a:pt x="1404" y="389"/>
                    <a:pt x="1404" y="314"/>
                    <a:pt x="1328" y="264"/>
                  </a:cubicBezTo>
                  <a:cubicBezTo>
                    <a:pt x="1153" y="88"/>
                    <a:pt x="921" y="1"/>
                    <a:pt x="692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rot="-899928">
              <a:off x="3451195" y="386978"/>
              <a:ext cx="43635" cy="13859"/>
            </a:xfrm>
            <a:custGeom>
              <a:avLst/>
              <a:gdLst/>
              <a:ahLst/>
              <a:cxnLst/>
              <a:rect l="l" t="t" r="r" b="b"/>
              <a:pathLst>
                <a:path w="2056" h="653" extrusionOk="0">
                  <a:moveTo>
                    <a:pt x="1028" y="1"/>
                  </a:moveTo>
                  <a:cubicBezTo>
                    <a:pt x="652" y="1"/>
                    <a:pt x="326" y="151"/>
                    <a:pt x="50" y="402"/>
                  </a:cubicBezTo>
                  <a:cubicBezTo>
                    <a:pt x="0" y="477"/>
                    <a:pt x="0" y="552"/>
                    <a:pt x="50" y="602"/>
                  </a:cubicBezTo>
                  <a:cubicBezTo>
                    <a:pt x="75" y="627"/>
                    <a:pt x="113" y="640"/>
                    <a:pt x="151" y="640"/>
                  </a:cubicBezTo>
                  <a:cubicBezTo>
                    <a:pt x="188" y="640"/>
                    <a:pt x="226" y="627"/>
                    <a:pt x="251" y="602"/>
                  </a:cubicBezTo>
                  <a:cubicBezTo>
                    <a:pt x="451" y="402"/>
                    <a:pt x="727" y="276"/>
                    <a:pt x="1028" y="276"/>
                  </a:cubicBezTo>
                  <a:cubicBezTo>
                    <a:pt x="1329" y="276"/>
                    <a:pt x="1604" y="402"/>
                    <a:pt x="1805" y="602"/>
                  </a:cubicBezTo>
                  <a:cubicBezTo>
                    <a:pt x="1830" y="627"/>
                    <a:pt x="1855" y="652"/>
                    <a:pt x="1905" y="652"/>
                  </a:cubicBezTo>
                  <a:cubicBezTo>
                    <a:pt x="1930" y="652"/>
                    <a:pt x="1980" y="627"/>
                    <a:pt x="2005" y="602"/>
                  </a:cubicBezTo>
                  <a:cubicBezTo>
                    <a:pt x="2055" y="552"/>
                    <a:pt x="2055" y="477"/>
                    <a:pt x="2005" y="427"/>
                  </a:cubicBezTo>
                  <a:cubicBezTo>
                    <a:pt x="1730" y="151"/>
                    <a:pt x="1404" y="1"/>
                    <a:pt x="1028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rot="-899928">
              <a:off x="3369153" y="430233"/>
              <a:ext cx="13328" cy="21839"/>
            </a:xfrm>
            <a:custGeom>
              <a:avLst/>
              <a:gdLst/>
              <a:ahLst/>
              <a:cxnLst/>
              <a:rect l="l" t="t" r="r" b="b"/>
              <a:pathLst>
                <a:path w="628" h="1029" extrusionOk="0">
                  <a:moveTo>
                    <a:pt x="0" y="1"/>
                  </a:moveTo>
                  <a:lnTo>
                    <a:pt x="0" y="1028"/>
                  </a:lnTo>
                  <a:lnTo>
                    <a:pt x="627" y="1028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 rot="-899928">
              <a:off x="3384561" y="417985"/>
              <a:ext cx="13328" cy="29818"/>
            </a:xfrm>
            <a:custGeom>
              <a:avLst/>
              <a:gdLst/>
              <a:ahLst/>
              <a:cxnLst/>
              <a:rect l="l" t="t" r="r" b="b"/>
              <a:pathLst>
                <a:path w="628" h="1405" extrusionOk="0">
                  <a:moveTo>
                    <a:pt x="1" y="1"/>
                  </a:moveTo>
                  <a:lnTo>
                    <a:pt x="1" y="1404"/>
                  </a:lnTo>
                  <a:lnTo>
                    <a:pt x="627" y="1404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 rot="-899928">
              <a:off x="3400037" y="406257"/>
              <a:ext cx="13328" cy="37268"/>
            </a:xfrm>
            <a:custGeom>
              <a:avLst/>
              <a:gdLst/>
              <a:ahLst/>
              <a:cxnLst/>
              <a:rect l="l" t="t" r="r" b="b"/>
              <a:pathLst>
                <a:path w="628" h="1756" extrusionOk="0">
                  <a:moveTo>
                    <a:pt x="1" y="1"/>
                  </a:moveTo>
                  <a:lnTo>
                    <a:pt x="1" y="1755"/>
                  </a:lnTo>
                  <a:lnTo>
                    <a:pt x="627" y="1755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5"/>
            <p:cNvSpPr txBox="1"/>
            <p:nvPr/>
          </p:nvSpPr>
          <p:spPr>
            <a:xfrm rot="-900645">
              <a:off x="2518541" y="850244"/>
              <a:ext cx="1116601" cy="225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Demo</a:t>
              </a:r>
              <a:endParaRPr sz="1200" dirty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92622">
            <a:off x="2695503" y="483753"/>
            <a:ext cx="1534886" cy="3278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769650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3" name="Google Shape;3213;p41"/>
          <p:cNvGrpSpPr/>
          <p:nvPr/>
        </p:nvGrpSpPr>
        <p:grpSpPr>
          <a:xfrm>
            <a:off x="5712192" y="326504"/>
            <a:ext cx="1845049" cy="3625811"/>
            <a:chOff x="3680625" y="1106225"/>
            <a:chExt cx="1845049" cy="3625811"/>
          </a:xfrm>
        </p:grpSpPr>
        <p:grpSp>
          <p:nvGrpSpPr>
            <p:cNvPr id="3214" name="Google Shape;3214;p41"/>
            <p:cNvGrpSpPr/>
            <p:nvPr/>
          </p:nvGrpSpPr>
          <p:grpSpPr>
            <a:xfrm>
              <a:off x="3680625" y="1106225"/>
              <a:ext cx="1845049" cy="3625811"/>
              <a:chOff x="1187675" y="1106225"/>
              <a:chExt cx="1845049" cy="3625811"/>
            </a:xfrm>
          </p:grpSpPr>
          <p:sp>
            <p:nvSpPr>
              <p:cNvPr id="3215" name="Google Shape;3215;p41"/>
              <p:cNvSpPr/>
              <p:nvPr/>
            </p:nvSpPr>
            <p:spPr>
              <a:xfrm>
                <a:off x="1220795" y="1106225"/>
                <a:ext cx="1780114" cy="3625811"/>
              </a:xfrm>
              <a:custGeom>
                <a:avLst/>
                <a:gdLst/>
                <a:ahLst/>
                <a:cxnLst/>
                <a:rect l="l" t="t" r="r" b="b"/>
                <a:pathLst>
                  <a:path w="86856" h="176912" extrusionOk="0">
                    <a:moveTo>
                      <a:pt x="13277" y="0"/>
                    </a:moveTo>
                    <a:cubicBezTo>
                      <a:pt x="5957" y="0"/>
                      <a:pt x="0" y="5926"/>
                      <a:pt x="0" y="13277"/>
                    </a:cubicBezTo>
                    <a:lnTo>
                      <a:pt x="0" y="163635"/>
                    </a:lnTo>
                    <a:cubicBezTo>
                      <a:pt x="0" y="170986"/>
                      <a:pt x="5957" y="176912"/>
                      <a:pt x="13277" y="176912"/>
                    </a:cubicBezTo>
                    <a:lnTo>
                      <a:pt x="73610" y="176912"/>
                    </a:lnTo>
                    <a:cubicBezTo>
                      <a:pt x="80930" y="176912"/>
                      <a:pt x="86856" y="170986"/>
                      <a:pt x="86856" y="163635"/>
                    </a:cubicBezTo>
                    <a:lnTo>
                      <a:pt x="86856" y="13277"/>
                    </a:lnTo>
                    <a:cubicBezTo>
                      <a:pt x="86856" y="5926"/>
                      <a:pt x="80930" y="0"/>
                      <a:pt x="736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1"/>
              <p:cNvSpPr/>
              <p:nvPr/>
            </p:nvSpPr>
            <p:spPr>
              <a:xfrm>
                <a:off x="2983351" y="1943335"/>
                <a:ext cx="49372" cy="420844"/>
              </a:xfrm>
              <a:custGeom>
                <a:avLst/>
                <a:gdLst/>
                <a:ahLst/>
                <a:cxnLst/>
                <a:rect l="l" t="t" r="r" b="b"/>
                <a:pathLst>
                  <a:path w="2409" h="20534" extrusionOk="0">
                    <a:moveTo>
                      <a:pt x="1204" y="0"/>
                    </a:moveTo>
                    <a:cubicBezTo>
                      <a:pt x="539" y="0"/>
                      <a:pt x="0" y="539"/>
                      <a:pt x="0" y="1204"/>
                    </a:cubicBezTo>
                    <a:lnTo>
                      <a:pt x="0" y="19330"/>
                    </a:lnTo>
                    <a:cubicBezTo>
                      <a:pt x="0" y="19963"/>
                      <a:pt x="539" y="20534"/>
                      <a:pt x="1204" y="20534"/>
                    </a:cubicBezTo>
                    <a:cubicBezTo>
                      <a:pt x="1870" y="20534"/>
                      <a:pt x="2408" y="19963"/>
                      <a:pt x="2408" y="19330"/>
                    </a:cubicBezTo>
                    <a:lnTo>
                      <a:pt x="2408" y="1204"/>
                    </a:lnTo>
                    <a:cubicBezTo>
                      <a:pt x="2408" y="539"/>
                      <a:pt x="1870" y="0"/>
                      <a:pt x="1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1"/>
              <p:cNvSpPr/>
              <p:nvPr/>
            </p:nvSpPr>
            <p:spPr>
              <a:xfrm>
                <a:off x="1189622" y="1845267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7"/>
                    </a:cubicBezTo>
                    <a:lnTo>
                      <a:pt x="0" y="11820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03" y="13468"/>
                      <a:pt x="3264" y="12739"/>
                      <a:pt x="3264" y="11820"/>
                    </a:cubicBezTo>
                    <a:lnTo>
                      <a:pt x="3264" y="1617"/>
                    </a:lnTo>
                    <a:cubicBezTo>
                      <a:pt x="3264" y="729"/>
                      <a:pt x="2503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1"/>
              <p:cNvSpPr/>
              <p:nvPr/>
            </p:nvSpPr>
            <p:spPr>
              <a:xfrm>
                <a:off x="1187675" y="2173881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6"/>
                    </a:cubicBezTo>
                    <a:lnTo>
                      <a:pt x="0" y="11852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35" y="13468"/>
                      <a:pt x="3264" y="12739"/>
                      <a:pt x="3264" y="11852"/>
                    </a:cubicBezTo>
                    <a:lnTo>
                      <a:pt x="3264" y="1616"/>
                    </a:lnTo>
                    <a:cubicBezTo>
                      <a:pt x="3264" y="729"/>
                      <a:pt x="2535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1"/>
              <p:cNvSpPr/>
              <p:nvPr/>
            </p:nvSpPr>
            <p:spPr>
              <a:xfrm>
                <a:off x="1194807" y="1580290"/>
                <a:ext cx="52631" cy="158488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7733" extrusionOk="0">
                    <a:moveTo>
                      <a:pt x="1268" y="1"/>
                    </a:moveTo>
                    <a:cubicBezTo>
                      <a:pt x="571" y="1"/>
                      <a:pt x="1" y="571"/>
                      <a:pt x="1" y="1300"/>
                    </a:cubicBezTo>
                    <a:lnTo>
                      <a:pt x="1" y="6434"/>
                    </a:lnTo>
                    <a:cubicBezTo>
                      <a:pt x="1" y="7131"/>
                      <a:pt x="571" y="7733"/>
                      <a:pt x="1268" y="7733"/>
                    </a:cubicBezTo>
                    <a:cubicBezTo>
                      <a:pt x="1997" y="7733"/>
                      <a:pt x="2567" y="7131"/>
                      <a:pt x="2567" y="6434"/>
                    </a:cubicBezTo>
                    <a:lnTo>
                      <a:pt x="2567" y="1300"/>
                    </a:lnTo>
                    <a:cubicBezTo>
                      <a:pt x="2567" y="571"/>
                      <a:pt x="1997" y="1"/>
                      <a:pt x="1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20" name="Google Shape;3220;p41"/>
            <p:cNvSpPr/>
            <p:nvPr/>
          </p:nvSpPr>
          <p:spPr>
            <a:xfrm>
              <a:off x="3824130" y="1216610"/>
              <a:ext cx="1559977" cy="3405675"/>
            </a:xfrm>
            <a:custGeom>
              <a:avLst/>
              <a:gdLst/>
              <a:ahLst/>
              <a:cxnLst/>
              <a:rect l="l" t="t" r="r" b="b"/>
              <a:pathLst>
                <a:path w="76115" h="166171" extrusionOk="0">
                  <a:moveTo>
                    <a:pt x="7891" y="1"/>
                  </a:moveTo>
                  <a:cubicBezTo>
                    <a:pt x="3550" y="1"/>
                    <a:pt x="1" y="3518"/>
                    <a:pt x="1" y="7891"/>
                  </a:cubicBezTo>
                  <a:lnTo>
                    <a:pt x="1" y="158249"/>
                  </a:lnTo>
                  <a:cubicBezTo>
                    <a:pt x="1" y="162622"/>
                    <a:pt x="3550" y="166171"/>
                    <a:pt x="7891" y="166171"/>
                  </a:cubicBezTo>
                  <a:lnTo>
                    <a:pt x="68224" y="166171"/>
                  </a:lnTo>
                  <a:cubicBezTo>
                    <a:pt x="72565" y="166171"/>
                    <a:pt x="76115" y="162622"/>
                    <a:pt x="76115" y="158249"/>
                  </a:cubicBezTo>
                  <a:lnTo>
                    <a:pt x="76115" y="7891"/>
                  </a:lnTo>
                  <a:cubicBezTo>
                    <a:pt x="76115" y="3518"/>
                    <a:pt x="72565" y="1"/>
                    <a:pt x="68224" y="1"/>
                  </a:cubicBezTo>
                  <a:lnTo>
                    <a:pt x="61380" y="1"/>
                  </a:lnTo>
                  <a:cubicBezTo>
                    <a:pt x="60556" y="1"/>
                    <a:pt x="59922" y="635"/>
                    <a:pt x="59922" y="1459"/>
                  </a:cubicBezTo>
                  <a:cubicBezTo>
                    <a:pt x="59922" y="3994"/>
                    <a:pt x="57862" y="6053"/>
                    <a:pt x="55296" y="6053"/>
                  </a:cubicBezTo>
                  <a:lnTo>
                    <a:pt x="20978" y="6053"/>
                  </a:lnTo>
                  <a:cubicBezTo>
                    <a:pt x="18443" y="6053"/>
                    <a:pt x="16383" y="3994"/>
                    <a:pt x="16383" y="1459"/>
                  </a:cubicBezTo>
                  <a:cubicBezTo>
                    <a:pt x="16383" y="635"/>
                    <a:pt x="15718" y="1"/>
                    <a:pt x="14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221" name="Google Shape;3221;p41"/>
          <p:cNvGrpSpPr/>
          <p:nvPr/>
        </p:nvGrpSpPr>
        <p:grpSpPr>
          <a:xfrm>
            <a:off x="1922362" y="326504"/>
            <a:ext cx="1845049" cy="3625811"/>
            <a:chOff x="1108875" y="1106225"/>
            <a:chExt cx="1845049" cy="3625811"/>
          </a:xfrm>
        </p:grpSpPr>
        <p:grpSp>
          <p:nvGrpSpPr>
            <p:cNvPr id="3222" name="Google Shape;3222;p41"/>
            <p:cNvGrpSpPr/>
            <p:nvPr/>
          </p:nvGrpSpPr>
          <p:grpSpPr>
            <a:xfrm>
              <a:off x="1108875" y="1106225"/>
              <a:ext cx="1845049" cy="3625811"/>
              <a:chOff x="1187675" y="1106225"/>
              <a:chExt cx="1845049" cy="3625811"/>
            </a:xfrm>
          </p:grpSpPr>
          <p:sp>
            <p:nvSpPr>
              <p:cNvPr id="3223" name="Google Shape;3223;p41"/>
              <p:cNvSpPr/>
              <p:nvPr/>
            </p:nvSpPr>
            <p:spPr>
              <a:xfrm>
                <a:off x="1220795" y="1106225"/>
                <a:ext cx="1780114" cy="3625811"/>
              </a:xfrm>
              <a:custGeom>
                <a:avLst/>
                <a:gdLst/>
                <a:ahLst/>
                <a:cxnLst/>
                <a:rect l="l" t="t" r="r" b="b"/>
                <a:pathLst>
                  <a:path w="86856" h="176912" extrusionOk="0">
                    <a:moveTo>
                      <a:pt x="13277" y="0"/>
                    </a:moveTo>
                    <a:cubicBezTo>
                      <a:pt x="5957" y="0"/>
                      <a:pt x="0" y="5926"/>
                      <a:pt x="0" y="13277"/>
                    </a:cubicBezTo>
                    <a:lnTo>
                      <a:pt x="0" y="163635"/>
                    </a:lnTo>
                    <a:cubicBezTo>
                      <a:pt x="0" y="170986"/>
                      <a:pt x="5957" y="176912"/>
                      <a:pt x="13277" y="176912"/>
                    </a:cubicBezTo>
                    <a:lnTo>
                      <a:pt x="73610" y="176912"/>
                    </a:lnTo>
                    <a:cubicBezTo>
                      <a:pt x="80930" y="176912"/>
                      <a:pt x="86856" y="170986"/>
                      <a:pt x="86856" y="163635"/>
                    </a:cubicBezTo>
                    <a:lnTo>
                      <a:pt x="86856" y="13277"/>
                    </a:lnTo>
                    <a:cubicBezTo>
                      <a:pt x="86856" y="5926"/>
                      <a:pt x="80930" y="0"/>
                      <a:pt x="736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41"/>
              <p:cNvSpPr/>
              <p:nvPr/>
            </p:nvSpPr>
            <p:spPr>
              <a:xfrm>
                <a:off x="2983351" y="1943335"/>
                <a:ext cx="49372" cy="420844"/>
              </a:xfrm>
              <a:custGeom>
                <a:avLst/>
                <a:gdLst/>
                <a:ahLst/>
                <a:cxnLst/>
                <a:rect l="l" t="t" r="r" b="b"/>
                <a:pathLst>
                  <a:path w="2409" h="20534" extrusionOk="0">
                    <a:moveTo>
                      <a:pt x="1204" y="0"/>
                    </a:moveTo>
                    <a:cubicBezTo>
                      <a:pt x="539" y="0"/>
                      <a:pt x="0" y="539"/>
                      <a:pt x="0" y="1204"/>
                    </a:cubicBezTo>
                    <a:lnTo>
                      <a:pt x="0" y="19330"/>
                    </a:lnTo>
                    <a:cubicBezTo>
                      <a:pt x="0" y="19963"/>
                      <a:pt x="539" y="20534"/>
                      <a:pt x="1204" y="20534"/>
                    </a:cubicBezTo>
                    <a:cubicBezTo>
                      <a:pt x="1870" y="20534"/>
                      <a:pt x="2408" y="19963"/>
                      <a:pt x="2408" y="19330"/>
                    </a:cubicBezTo>
                    <a:lnTo>
                      <a:pt x="2408" y="1204"/>
                    </a:lnTo>
                    <a:cubicBezTo>
                      <a:pt x="2408" y="539"/>
                      <a:pt x="1870" y="0"/>
                      <a:pt x="1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41"/>
              <p:cNvSpPr/>
              <p:nvPr/>
            </p:nvSpPr>
            <p:spPr>
              <a:xfrm>
                <a:off x="1189622" y="1845267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7"/>
                    </a:cubicBezTo>
                    <a:lnTo>
                      <a:pt x="0" y="11820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03" y="13468"/>
                      <a:pt x="3264" y="12739"/>
                      <a:pt x="3264" y="11820"/>
                    </a:cubicBezTo>
                    <a:lnTo>
                      <a:pt x="3264" y="1617"/>
                    </a:lnTo>
                    <a:cubicBezTo>
                      <a:pt x="3264" y="729"/>
                      <a:pt x="2503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41"/>
              <p:cNvSpPr/>
              <p:nvPr/>
            </p:nvSpPr>
            <p:spPr>
              <a:xfrm>
                <a:off x="1187675" y="2173881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6"/>
                    </a:cubicBezTo>
                    <a:lnTo>
                      <a:pt x="0" y="11852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35" y="13468"/>
                      <a:pt x="3264" y="12739"/>
                      <a:pt x="3264" y="11852"/>
                    </a:cubicBezTo>
                    <a:lnTo>
                      <a:pt x="3264" y="1616"/>
                    </a:lnTo>
                    <a:cubicBezTo>
                      <a:pt x="3264" y="729"/>
                      <a:pt x="2535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41"/>
              <p:cNvSpPr/>
              <p:nvPr/>
            </p:nvSpPr>
            <p:spPr>
              <a:xfrm>
                <a:off x="1194807" y="1580290"/>
                <a:ext cx="52631" cy="158488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7733" extrusionOk="0">
                    <a:moveTo>
                      <a:pt x="1268" y="1"/>
                    </a:moveTo>
                    <a:cubicBezTo>
                      <a:pt x="571" y="1"/>
                      <a:pt x="1" y="571"/>
                      <a:pt x="1" y="1300"/>
                    </a:cubicBezTo>
                    <a:lnTo>
                      <a:pt x="1" y="6434"/>
                    </a:lnTo>
                    <a:cubicBezTo>
                      <a:pt x="1" y="7131"/>
                      <a:pt x="571" y="7733"/>
                      <a:pt x="1268" y="7733"/>
                    </a:cubicBezTo>
                    <a:cubicBezTo>
                      <a:pt x="1997" y="7733"/>
                      <a:pt x="2567" y="7131"/>
                      <a:pt x="2567" y="6434"/>
                    </a:cubicBezTo>
                    <a:lnTo>
                      <a:pt x="2567" y="1300"/>
                    </a:lnTo>
                    <a:cubicBezTo>
                      <a:pt x="2567" y="571"/>
                      <a:pt x="1997" y="1"/>
                      <a:pt x="1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28" name="Google Shape;3228;p41"/>
            <p:cNvSpPr/>
            <p:nvPr/>
          </p:nvSpPr>
          <p:spPr>
            <a:xfrm>
              <a:off x="1252380" y="1216610"/>
              <a:ext cx="1559977" cy="3405675"/>
            </a:xfrm>
            <a:custGeom>
              <a:avLst/>
              <a:gdLst/>
              <a:ahLst/>
              <a:cxnLst/>
              <a:rect l="l" t="t" r="r" b="b"/>
              <a:pathLst>
                <a:path w="76115" h="166171" extrusionOk="0">
                  <a:moveTo>
                    <a:pt x="7891" y="1"/>
                  </a:moveTo>
                  <a:cubicBezTo>
                    <a:pt x="3550" y="1"/>
                    <a:pt x="1" y="3518"/>
                    <a:pt x="1" y="7891"/>
                  </a:cubicBezTo>
                  <a:lnTo>
                    <a:pt x="1" y="158249"/>
                  </a:lnTo>
                  <a:cubicBezTo>
                    <a:pt x="1" y="162622"/>
                    <a:pt x="3550" y="166171"/>
                    <a:pt x="7891" y="166171"/>
                  </a:cubicBezTo>
                  <a:lnTo>
                    <a:pt x="68224" y="166171"/>
                  </a:lnTo>
                  <a:cubicBezTo>
                    <a:pt x="72565" y="166171"/>
                    <a:pt x="76115" y="162622"/>
                    <a:pt x="76115" y="158249"/>
                  </a:cubicBezTo>
                  <a:lnTo>
                    <a:pt x="76115" y="7891"/>
                  </a:lnTo>
                  <a:cubicBezTo>
                    <a:pt x="76115" y="3518"/>
                    <a:pt x="72565" y="1"/>
                    <a:pt x="68224" y="1"/>
                  </a:cubicBezTo>
                  <a:lnTo>
                    <a:pt x="61380" y="1"/>
                  </a:lnTo>
                  <a:cubicBezTo>
                    <a:pt x="60556" y="1"/>
                    <a:pt x="59922" y="635"/>
                    <a:pt x="59922" y="1459"/>
                  </a:cubicBezTo>
                  <a:cubicBezTo>
                    <a:pt x="59922" y="3994"/>
                    <a:pt x="57862" y="6053"/>
                    <a:pt x="55296" y="6053"/>
                  </a:cubicBezTo>
                  <a:lnTo>
                    <a:pt x="20978" y="6053"/>
                  </a:lnTo>
                  <a:cubicBezTo>
                    <a:pt x="18443" y="6053"/>
                    <a:pt x="16383" y="3994"/>
                    <a:pt x="16383" y="1459"/>
                  </a:cubicBezTo>
                  <a:cubicBezTo>
                    <a:pt x="16383" y="635"/>
                    <a:pt x="15718" y="1"/>
                    <a:pt x="14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0" name="Google Shape;3260;p41"/>
          <p:cNvSpPr/>
          <p:nvPr/>
        </p:nvSpPr>
        <p:spPr>
          <a:xfrm>
            <a:off x="2555967" y="906992"/>
            <a:ext cx="14958" cy="15538"/>
          </a:xfrm>
          <a:custGeom>
            <a:avLst/>
            <a:gdLst/>
            <a:ahLst/>
            <a:cxnLst/>
            <a:rect l="l" t="t" r="r" b="b"/>
            <a:pathLst>
              <a:path w="594" h="617" extrusionOk="0">
                <a:moveTo>
                  <a:pt x="297" y="1"/>
                </a:moveTo>
                <a:cubicBezTo>
                  <a:pt x="137" y="1"/>
                  <a:pt x="0" y="138"/>
                  <a:pt x="0" y="297"/>
                </a:cubicBezTo>
                <a:cubicBezTo>
                  <a:pt x="0" y="480"/>
                  <a:pt x="137" y="617"/>
                  <a:pt x="297" y="617"/>
                </a:cubicBezTo>
                <a:cubicBezTo>
                  <a:pt x="457" y="617"/>
                  <a:pt x="594" y="480"/>
                  <a:pt x="594" y="297"/>
                </a:cubicBezTo>
                <a:cubicBezTo>
                  <a:pt x="594" y="138"/>
                  <a:pt x="457" y="1"/>
                  <a:pt x="2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41"/>
          <p:cNvSpPr/>
          <p:nvPr/>
        </p:nvSpPr>
        <p:spPr>
          <a:xfrm>
            <a:off x="2599079" y="906992"/>
            <a:ext cx="14958" cy="15538"/>
          </a:xfrm>
          <a:custGeom>
            <a:avLst/>
            <a:gdLst/>
            <a:ahLst/>
            <a:cxnLst/>
            <a:rect l="l" t="t" r="r" b="b"/>
            <a:pathLst>
              <a:path w="594" h="617" extrusionOk="0">
                <a:moveTo>
                  <a:pt x="297" y="1"/>
                </a:moveTo>
                <a:cubicBezTo>
                  <a:pt x="114" y="1"/>
                  <a:pt x="0" y="138"/>
                  <a:pt x="0" y="297"/>
                </a:cubicBezTo>
                <a:cubicBezTo>
                  <a:pt x="0" y="480"/>
                  <a:pt x="114" y="617"/>
                  <a:pt x="297" y="617"/>
                </a:cubicBezTo>
                <a:cubicBezTo>
                  <a:pt x="457" y="617"/>
                  <a:pt x="594" y="480"/>
                  <a:pt x="594" y="297"/>
                </a:cubicBezTo>
                <a:cubicBezTo>
                  <a:pt x="594" y="138"/>
                  <a:pt x="457" y="1"/>
                  <a:pt x="2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41"/>
          <p:cNvSpPr/>
          <p:nvPr/>
        </p:nvSpPr>
        <p:spPr>
          <a:xfrm>
            <a:off x="2641612" y="906992"/>
            <a:ext cx="15538" cy="15538"/>
          </a:xfrm>
          <a:custGeom>
            <a:avLst/>
            <a:gdLst/>
            <a:ahLst/>
            <a:cxnLst/>
            <a:rect l="l" t="t" r="r" b="b"/>
            <a:pathLst>
              <a:path w="617" h="617" extrusionOk="0">
                <a:moveTo>
                  <a:pt x="297" y="1"/>
                </a:moveTo>
                <a:cubicBezTo>
                  <a:pt x="137" y="1"/>
                  <a:pt x="0" y="138"/>
                  <a:pt x="0" y="297"/>
                </a:cubicBezTo>
                <a:cubicBezTo>
                  <a:pt x="0" y="480"/>
                  <a:pt x="137" y="617"/>
                  <a:pt x="297" y="617"/>
                </a:cubicBezTo>
                <a:cubicBezTo>
                  <a:pt x="480" y="617"/>
                  <a:pt x="617" y="480"/>
                  <a:pt x="617" y="297"/>
                </a:cubicBezTo>
                <a:cubicBezTo>
                  <a:pt x="617" y="138"/>
                  <a:pt x="480" y="1"/>
                  <a:pt x="2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30383" y="436886"/>
            <a:ext cx="1617429" cy="340504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378722" y="4180896"/>
            <a:ext cx="93363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Login</a:t>
            </a:r>
          </a:p>
        </p:txBody>
      </p:sp>
      <p:sp>
        <p:nvSpPr>
          <p:cNvPr id="135" name="TextBox 134"/>
          <p:cNvSpPr txBox="1"/>
          <p:nvPr/>
        </p:nvSpPr>
        <p:spPr>
          <a:xfrm>
            <a:off x="6133937" y="4180896"/>
            <a:ext cx="10028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Signup</a:t>
            </a:r>
          </a:p>
        </p:txBody>
      </p:sp>
      <p:pic>
        <p:nvPicPr>
          <p:cNvPr id="35" name="Picture 3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1610" y="436886"/>
            <a:ext cx="1574234" cy="3460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6122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3" name="Google Shape;3213;p41"/>
          <p:cNvGrpSpPr/>
          <p:nvPr/>
        </p:nvGrpSpPr>
        <p:grpSpPr>
          <a:xfrm>
            <a:off x="5393216" y="326504"/>
            <a:ext cx="1845049" cy="3625811"/>
            <a:chOff x="3680625" y="1106225"/>
            <a:chExt cx="1845049" cy="3625811"/>
          </a:xfrm>
        </p:grpSpPr>
        <p:grpSp>
          <p:nvGrpSpPr>
            <p:cNvPr id="3214" name="Google Shape;3214;p41"/>
            <p:cNvGrpSpPr/>
            <p:nvPr/>
          </p:nvGrpSpPr>
          <p:grpSpPr>
            <a:xfrm>
              <a:off x="3680625" y="1106225"/>
              <a:ext cx="1845049" cy="3625811"/>
              <a:chOff x="1187675" y="1106225"/>
              <a:chExt cx="1845049" cy="3625811"/>
            </a:xfrm>
          </p:grpSpPr>
          <p:sp>
            <p:nvSpPr>
              <p:cNvPr id="3215" name="Google Shape;3215;p41"/>
              <p:cNvSpPr/>
              <p:nvPr/>
            </p:nvSpPr>
            <p:spPr>
              <a:xfrm>
                <a:off x="1220795" y="1106225"/>
                <a:ext cx="1780114" cy="3625811"/>
              </a:xfrm>
              <a:custGeom>
                <a:avLst/>
                <a:gdLst/>
                <a:ahLst/>
                <a:cxnLst/>
                <a:rect l="l" t="t" r="r" b="b"/>
                <a:pathLst>
                  <a:path w="86856" h="176912" extrusionOk="0">
                    <a:moveTo>
                      <a:pt x="13277" y="0"/>
                    </a:moveTo>
                    <a:cubicBezTo>
                      <a:pt x="5957" y="0"/>
                      <a:pt x="0" y="5926"/>
                      <a:pt x="0" y="13277"/>
                    </a:cubicBezTo>
                    <a:lnTo>
                      <a:pt x="0" y="163635"/>
                    </a:lnTo>
                    <a:cubicBezTo>
                      <a:pt x="0" y="170986"/>
                      <a:pt x="5957" y="176912"/>
                      <a:pt x="13277" y="176912"/>
                    </a:cubicBezTo>
                    <a:lnTo>
                      <a:pt x="73610" y="176912"/>
                    </a:lnTo>
                    <a:cubicBezTo>
                      <a:pt x="80930" y="176912"/>
                      <a:pt x="86856" y="170986"/>
                      <a:pt x="86856" y="163635"/>
                    </a:cubicBezTo>
                    <a:lnTo>
                      <a:pt x="86856" y="13277"/>
                    </a:lnTo>
                    <a:cubicBezTo>
                      <a:pt x="86856" y="5926"/>
                      <a:pt x="80930" y="0"/>
                      <a:pt x="736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1"/>
              <p:cNvSpPr/>
              <p:nvPr/>
            </p:nvSpPr>
            <p:spPr>
              <a:xfrm>
                <a:off x="2983351" y="1943335"/>
                <a:ext cx="49372" cy="420844"/>
              </a:xfrm>
              <a:custGeom>
                <a:avLst/>
                <a:gdLst/>
                <a:ahLst/>
                <a:cxnLst/>
                <a:rect l="l" t="t" r="r" b="b"/>
                <a:pathLst>
                  <a:path w="2409" h="20534" extrusionOk="0">
                    <a:moveTo>
                      <a:pt x="1204" y="0"/>
                    </a:moveTo>
                    <a:cubicBezTo>
                      <a:pt x="539" y="0"/>
                      <a:pt x="0" y="539"/>
                      <a:pt x="0" y="1204"/>
                    </a:cubicBezTo>
                    <a:lnTo>
                      <a:pt x="0" y="19330"/>
                    </a:lnTo>
                    <a:cubicBezTo>
                      <a:pt x="0" y="19963"/>
                      <a:pt x="539" y="20534"/>
                      <a:pt x="1204" y="20534"/>
                    </a:cubicBezTo>
                    <a:cubicBezTo>
                      <a:pt x="1870" y="20534"/>
                      <a:pt x="2408" y="19963"/>
                      <a:pt x="2408" y="19330"/>
                    </a:cubicBezTo>
                    <a:lnTo>
                      <a:pt x="2408" y="1204"/>
                    </a:lnTo>
                    <a:cubicBezTo>
                      <a:pt x="2408" y="539"/>
                      <a:pt x="1870" y="0"/>
                      <a:pt x="1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1"/>
              <p:cNvSpPr/>
              <p:nvPr/>
            </p:nvSpPr>
            <p:spPr>
              <a:xfrm>
                <a:off x="1189622" y="1845267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7"/>
                    </a:cubicBezTo>
                    <a:lnTo>
                      <a:pt x="0" y="11820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03" y="13468"/>
                      <a:pt x="3264" y="12739"/>
                      <a:pt x="3264" y="11820"/>
                    </a:cubicBezTo>
                    <a:lnTo>
                      <a:pt x="3264" y="1617"/>
                    </a:lnTo>
                    <a:cubicBezTo>
                      <a:pt x="3264" y="729"/>
                      <a:pt x="2503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1"/>
              <p:cNvSpPr/>
              <p:nvPr/>
            </p:nvSpPr>
            <p:spPr>
              <a:xfrm>
                <a:off x="1187675" y="2173881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6"/>
                    </a:cubicBezTo>
                    <a:lnTo>
                      <a:pt x="0" y="11852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35" y="13468"/>
                      <a:pt x="3264" y="12739"/>
                      <a:pt x="3264" y="11852"/>
                    </a:cubicBezTo>
                    <a:lnTo>
                      <a:pt x="3264" y="1616"/>
                    </a:lnTo>
                    <a:cubicBezTo>
                      <a:pt x="3264" y="729"/>
                      <a:pt x="2535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1"/>
              <p:cNvSpPr/>
              <p:nvPr/>
            </p:nvSpPr>
            <p:spPr>
              <a:xfrm>
                <a:off x="1194807" y="1580290"/>
                <a:ext cx="52631" cy="158488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7733" extrusionOk="0">
                    <a:moveTo>
                      <a:pt x="1268" y="1"/>
                    </a:moveTo>
                    <a:cubicBezTo>
                      <a:pt x="571" y="1"/>
                      <a:pt x="1" y="571"/>
                      <a:pt x="1" y="1300"/>
                    </a:cubicBezTo>
                    <a:lnTo>
                      <a:pt x="1" y="6434"/>
                    </a:lnTo>
                    <a:cubicBezTo>
                      <a:pt x="1" y="7131"/>
                      <a:pt x="571" y="7733"/>
                      <a:pt x="1268" y="7733"/>
                    </a:cubicBezTo>
                    <a:cubicBezTo>
                      <a:pt x="1997" y="7733"/>
                      <a:pt x="2567" y="7131"/>
                      <a:pt x="2567" y="6434"/>
                    </a:cubicBezTo>
                    <a:lnTo>
                      <a:pt x="2567" y="1300"/>
                    </a:lnTo>
                    <a:cubicBezTo>
                      <a:pt x="2567" y="571"/>
                      <a:pt x="1997" y="1"/>
                      <a:pt x="1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20" name="Google Shape;3220;p41"/>
            <p:cNvSpPr/>
            <p:nvPr/>
          </p:nvSpPr>
          <p:spPr>
            <a:xfrm>
              <a:off x="3824130" y="1216610"/>
              <a:ext cx="1559977" cy="3405675"/>
            </a:xfrm>
            <a:custGeom>
              <a:avLst/>
              <a:gdLst/>
              <a:ahLst/>
              <a:cxnLst/>
              <a:rect l="l" t="t" r="r" b="b"/>
              <a:pathLst>
                <a:path w="76115" h="166171" extrusionOk="0">
                  <a:moveTo>
                    <a:pt x="7891" y="1"/>
                  </a:moveTo>
                  <a:cubicBezTo>
                    <a:pt x="3550" y="1"/>
                    <a:pt x="1" y="3518"/>
                    <a:pt x="1" y="7891"/>
                  </a:cubicBezTo>
                  <a:lnTo>
                    <a:pt x="1" y="158249"/>
                  </a:lnTo>
                  <a:cubicBezTo>
                    <a:pt x="1" y="162622"/>
                    <a:pt x="3550" y="166171"/>
                    <a:pt x="7891" y="166171"/>
                  </a:cubicBezTo>
                  <a:lnTo>
                    <a:pt x="68224" y="166171"/>
                  </a:lnTo>
                  <a:cubicBezTo>
                    <a:pt x="72565" y="166171"/>
                    <a:pt x="76115" y="162622"/>
                    <a:pt x="76115" y="158249"/>
                  </a:cubicBezTo>
                  <a:lnTo>
                    <a:pt x="76115" y="7891"/>
                  </a:lnTo>
                  <a:cubicBezTo>
                    <a:pt x="76115" y="3518"/>
                    <a:pt x="72565" y="1"/>
                    <a:pt x="68224" y="1"/>
                  </a:cubicBezTo>
                  <a:lnTo>
                    <a:pt x="61380" y="1"/>
                  </a:lnTo>
                  <a:cubicBezTo>
                    <a:pt x="60556" y="1"/>
                    <a:pt x="59922" y="635"/>
                    <a:pt x="59922" y="1459"/>
                  </a:cubicBezTo>
                  <a:cubicBezTo>
                    <a:pt x="59922" y="3994"/>
                    <a:pt x="57862" y="6053"/>
                    <a:pt x="55296" y="6053"/>
                  </a:cubicBezTo>
                  <a:lnTo>
                    <a:pt x="20978" y="6053"/>
                  </a:lnTo>
                  <a:cubicBezTo>
                    <a:pt x="18443" y="6053"/>
                    <a:pt x="16383" y="3994"/>
                    <a:pt x="16383" y="1459"/>
                  </a:cubicBezTo>
                  <a:cubicBezTo>
                    <a:pt x="16383" y="635"/>
                    <a:pt x="15718" y="1"/>
                    <a:pt x="14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0" name="Google Shape;3260;p41"/>
          <p:cNvSpPr/>
          <p:nvPr/>
        </p:nvSpPr>
        <p:spPr>
          <a:xfrm>
            <a:off x="2555967" y="906992"/>
            <a:ext cx="14958" cy="15538"/>
          </a:xfrm>
          <a:custGeom>
            <a:avLst/>
            <a:gdLst/>
            <a:ahLst/>
            <a:cxnLst/>
            <a:rect l="l" t="t" r="r" b="b"/>
            <a:pathLst>
              <a:path w="594" h="617" extrusionOk="0">
                <a:moveTo>
                  <a:pt x="297" y="1"/>
                </a:moveTo>
                <a:cubicBezTo>
                  <a:pt x="137" y="1"/>
                  <a:pt x="0" y="138"/>
                  <a:pt x="0" y="297"/>
                </a:cubicBezTo>
                <a:cubicBezTo>
                  <a:pt x="0" y="480"/>
                  <a:pt x="137" y="617"/>
                  <a:pt x="297" y="617"/>
                </a:cubicBezTo>
                <a:cubicBezTo>
                  <a:pt x="457" y="617"/>
                  <a:pt x="594" y="480"/>
                  <a:pt x="594" y="297"/>
                </a:cubicBezTo>
                <a:cubicBezTo>
                  <a:pt x="594" y="138"/>
                  <a:pt x="457" y="1"/>
                  <a:pt x="2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41"/>
          <p:cNvSpPr/>
          <p:nvPr/>
        </p:nvSpPr>
        <p:spPr>
          <a:xfrm>
            <a:off x="2599079" y="906992"/>
            <a:ext cx="14958" cy="15538"/>
          </a:xfrm>
          <a:custGeom>
            <a:avLst/>
            <a:gdLst/>
            <a:ahLst/>
            <a:cxnLst/>
            <a:rect l="l" t="t" r="r" b="b"/>
            <a:pathLst>
              <a:path w="594" h="617" extrusionOk="0">
                <a:moveTo>
                  <a:pt x="297" y="1"/>
                </a:moveTo>
                <a:cubicBezTo>
                  <a:pt x="114" y="1"/>
                  <a:pt x="0" y="138"/>
                  <a:pt x="0" y="297"/>
                </a:cubicBezTo>
                <a:cubicBezTo>
                  <a:pt x="0" y="480"/>
                  <a:pt x="114" y="617"/>
                  <a:pt x="297" y="617"/>
                </a:cubicBezTo>
                <a:cubicBezTo>
                  <a:pt x="457" y="617"/>
                  <a:pt x="594" y="480"/>
                  <a:pt x="594" y="297"/>
                </a:cubicBezTo>
                <a:cubicBezTo>
                  <a:pt x="594" y="138"/>
                  <a:pt x="457" y="1"/>
                  <a:pt x="2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41"/>
          <p:cNvSpPr/>
          <p:nvPr/>
        </p:nvSpPr>
        <p:spPr>
          <a:xfrm>
            <a:off x="2641612" y="906992"/>
            <a:ext cx="15538" cy="15538"/>
          </a:xfrm>
          <a:custGeom>
            <a:avLst/>
            <a:gdLst/>
            <a:ahLst/>
            <a:cxnLst/>
            <a:rect l="l" t="t" r="r" b="b"/>
            <a:pathLst>
              <a:path w="617" h="617" extrusionOk="0">
                <a:moveTo>
                  <a:pt x="297" y="1"/>
                </a:moveTo>
                <a:cubicBezTo>
                  <a:pt x="137" y="1"/>
                  <a:pt x="0" y="138"/>
                  <a:pt x="0" y="297"/>
                </a:cubicBezTo>
                <a:cubicBezTo>
                  <a:pt x="0" y="480"/>
                  <a:pt x="137" y="617"/>
                  <a:pt x="297" y="617"/>
                </a:cubicBezTo>
                <a:cubicBezTo>
                  <a:pt x="480" y="617"/>
                  <a:pt x="617" y="480"/>
                  <a:pt x="617" y="297"/>
                </a:cubicBezTo>
                <a:cubicBezTo>
                  <a:pt x="617" y="138"/>
                  <a:pt x="480" y="1"/>
                  <a:pt x="2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" name="Google Shape;3221;p41"/>
          <p:cNvGrpSpPr/>
          <p:nvPr/>
        </p:nvGrpSpPr>
        <p:grpSpPr>
          <a:xfrm>
            <a:off x="1675902" y="326504"/>
            <a:ext cx="1845049" cy="3625811"/>
            <a:chOff x="1108875" y="1106225"/>
            <a:chExt cx="1845049" cy="3625811"/>
          </a:xfrm>
        </p:grpSpPr>
        <p:grpSp>
          <p:nvGrpSpPr>
            <p:cNvPr id="123" name="Google Shape;3222;p41"/>
            <p:cNvGrpSpPr/>
            <p:nvPr/>
          </p:nvGrpSpPr>
          <p:grpSpPr>
            <a:xfrm>
              <a:off x="1108875" y="1106225"/>
              <a:ext cx="1845049" cy="3625811"/>
              <a:chOff x="1187675" y="1106225"/>
              <a:chExt cx="1845049" cy="3625811"/>
            </a:xfrm>
          </p:grpSpPr>
          <p:sp>
            <p:nvSpPr>
              <p:cNvPr id="125" name="Google Shape;3223;p41"/>
              <p:cNvSpPr/>
              <p:nvPr/>
            </p:nvSpPr>
            <p:spPr>
              <a:xfrm>
                <a:off x="1220795" y="1106225"/>
                <a:ext cx="1780114" cy="3625811"/>
              </a:xfrm>
              <a:custGeom>
                <a:avLst/>
                <a:gdLst/>
                <a:ahLst/>
                <a:cxnLst/>
                <a:rect l="l" t="t" r="r" b="b"/>
                <a:pathLst>
                  <a:path w="86856" h="176912" extrusionOk="0">
                    <a:moveTo>
                      <a:pt x="13277" y="0"/>
                    </a:moveTo>
                    <a:cubicBezTo>
                      <a:pt x="5957" y="0"/>
                      <a:pt x="0" y="5926"/>
                      <a:pt x="0" y="13277"/>
                    </a:cubicBezTo>
                    <a:lnTo>
                      <a:pt x="0" y="163635"/>
                    </a:lnTo>
                    <a:cubicBezTo>
                      <a:pt x="0" y="170986"/>
                      <a:pt x="5957" y="176912"/>
                      <a:pt x="13277" y="176912"/>
                    </a:cubicBezTo>
                    <a:lnTo>
                      <a:pt x="73610" y="176912"/>
                    </a:lnTo>
                    <a:cubicBezTo>
                      <a:pt x="80930" y="176912"/>
                      <a:pt x="86856" y="170986"/>
                      <a:pt x="86856" y="163635"/>
                    </a:cubicBezTo>
                    <a:lnTo>
                      <a:pt x="86856" y="13277"/>
                    </a:lnTo>
                    <a:cubicBezTo>
                      <a:pt x="86856" y="5926"/>
                      <a:pt x="80930" y="0"/>
                      <a:pt x="736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3224;p41"/>
              <p:cNvSpPr/>
              <p:nvPr/>
            </p:nvSpPr>
            <p:spPr>
              <a:xfrm>
                <a:off x="2983351" y="1943335"/>
                <a:ext cx="49372" cy="420844"/>
              </a:xfrm>
              <a:custGeom>
                <a:avLst/>
                <a:gdLst/>
                <a:ahLst/>
                <a:cxnLst/>
                <a:rect l="l" t="t" r="r" b="b"/>
                <a:pathLst>
                  <a:path w="2409" h="20534" extrusionOk="0">
                    <a:moveTo>
                      <a:pt x="1204" y="0"/>
                    </a:moveTo>
                    <a:cubicBezTo>
                      <a:pt x="539" y="0"/>
                      <a:pt x="0" y="539"/>
                      <a:pt x="0" y="1204"/>
                    </a:cubicBezTo>
                    <a:lnTo>
                      <a:pt x="0" y="19330"/>
                    </a:lnTo>
                    <a:cubicBezTo>
                      <a:pt x="0" y="19963"/>
                      <a:pt x="539" y="20534"/>
                      <a:pt x="1204" y="20534"/>
                    </a:cubicBezTo>
                    <a:cubicBezTo>
                      <a:pt x="1870" y="20534"/>
                      <a:pt x="2408" y="19963"/>
                      <a:pt x="2408" y="19330"/>
                    </a:cubicBezTo>
                    <a:lnTo>
                      <a:pt x="2408" y="1204"/>
                    </a:lnTo>
                    <a:cubicBezTo>
                      <a:pt x="2408" y="539"/>
                      <a:pt x="1870" y="0"/>
                      <a:pt x="1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3225;p41"/>
              <p:cNvSpPr/>
              <p:nvPr/>
            </p:nvSpPr>
            <p:spPr>
              <a:xfrm>
                <a:off x="1189622" y="1845267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7"/>
                    </a:cubicBezTo>
                    <a:lnTo>
                      <a:pt x="0" y="11820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03" y="13468"/>
                      <a:pt x="3264" y="12739"/>
                      <a:pt x="3264" y="11820"/>
                    </a:cubicBezTo>
                    <a:lnTo>
                      <a:pt x="3264" y="1617"/>
                    </a:lnTo>
                    <a:cubicBezTo>
                      <a:pt x="3264" y="729"/>
                      <a:pt x="2503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3226;p41"/>
              <p:cNvSpPr/>
              <p:nvPr/>
            </p:nvSpPr>
            <p:spPr>
              <a:xfrm>
                <a:off x="1187675" y="2173881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6"/>
                    </a:cubicBezTo>
                    <a:lnTo>
                      <a:pt x="0" y="11852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35" y="13468"/>
                      <a:pt x="3264" y="12739"/>
                      <a:pt x="3264" y="11852"/>
                    </a:cubicBezTo>
                    <a:lnTo>
                      <a:pt x="3264" y="1616"/>
                    </a:lnTo>
                    <a:cubicBezTo>
                      <a:pt x="3264" y="729"/>
                      <a:pt x="2535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3227;p41"/>
              <p:cNvSpPr/>
              <p:nvPr/>
            </p:nvSpPr>
            <p:spPr>
              <a:xfrm>
                <a:off x="1194807" y="1580290"/>
                <a:ext cx="52631" cy="158488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7733" extrusionOk="0">
                    <a:moveTo>
                      <a:pt x="1268" y="1"/>
                    </a:moveTo>
                    <a:cubicBezTo>
                      <a:pt x="571" y="1"/>
                      <a:pt x="1" y="571"/>
                      <a:pt x="1" y="1300"/>
                    </a:cubicBezTo>
                    <a:lnTo>
                      <a:pt x="1" y="6434"/>
                    </a:lnTo>
                    <a:cubicBezTo>
                      <a:pt x="1" y="7131"/>
                      <a:pt x="571" y="7733"/>
                      <a:pt x="1268" y="7733"/>
                    </a:cubicBezTo>
                    <a:cubicBezTo>
                      <a:pt x="1997" y="7733"/>
                      <a:pt x="2567" y="7131"/>
                      <a:pt x="2567" y="6434"/>
                    </a:cubicBezTo>
                    <a:lnTo>
                      <a:pt x="2567" y="1300"/>
                    </a:lnTo>
                    <a:cubicBezTo>
                      <a:pt x="2567" y="571"/>
                      <a:pt x="1997" y="1"/>
                      <a:pt x="1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" name="Google Shape;3228;p41"/>
            <p:cNvSpPr/>
            <p:nvPr/>
          </p:nvSpPr>
          <p:spPr>
            <a:xfrm>
              <a:off x="1252380" y="1216610"/>
              <a:ext cx="1559977" cy="3405675"/>
            </a:xfrm>
            <a:custGeom>
              <a:avLst/>
              <a:gdLst/>
              <a:ahLst/>
              <a:cxnLst/>
              <a:rect l="l" t="t" r="r" b="b"/>
              <a:pathLst>
                <a:path w="76115" h="166171" extrusionOk="0">
                  <a:moveTo>
                    <a:pt x="7891" y="1"/>
                  </a:moveTo>
                  <a:cubicBezTo>
                    <a:pt x="3550" y="1"/>
                    <a:pt x="1" y="3518"/>
                    <a:pt x="1" y="7891"/>
                  </a:cubicBezTo>
                  <a:lnTo>
                    <a:pt x="1" y="158249"/>
                  </a:lnTo>
                  <a:cubicBezTo>
                    <a:pt x="1" y="162622"/>
                    <a:pt x="3550" y="166171"/>
                    <a:pt x="7891" y="166171"/>
                  </a:cubicBezTo>
                  <a:lnTo>
                    <a:pt x="68224" y="166171"/>
                  </a:lnTo>
                  <a:cubicBezTo>
                    <a:pt x="72565" y="166171"/>
                    <a:pt x="76115" y="162622"/>
                    <a:pt x="76115" y="158249"/>
                  </a:cubicBezTo>
                  <a:lnTo>
                    <a:pt x="76115" y="7891"/>
                  </a:lnTo>
                  <a:cubicBezTo>
                    <a:pt x="76115" y="3518"/>
                    <a:pt x="72565" y="1"/>
                    <a:pt x="68224" y="1"/>
                  </a:cubicBezTo>
                  <a:lnTo>
                    <a:pt x="61380" y="1"/>
                  </a:lnTo>
                  <a:cubicBezTo>
                    <a:pt x="60556" y="1"/>
                    <a:pt x="59922" y="635"/>
                    <a:pt x="59922" y="1459"/>
                  </a:cubicBezTo>
                  <a:cubicBezTo>
                    <a:pt x="59922" y="3994"/>
                    <a:pt x="57862" y="6053"/>
                    <a:pt x="55296" y="6053"/>
                  </a:cubicBezTo>
                  <a:lnTo>
                    <a:pt x="20978" y="6053"/>
                  </a:lnTo>
                  <a:cubicBezTo>
                    <a:pt x="18443" y="6053"/>
                    <a:pt x="16383" y="3994"/>
                    <a:pt x="16383" y="1459"/>
                  </a:cubicBezTo>
                  <a:cubicBezTo>
                    <a:pt x="16383" y="635"/>
                    <a:pt x="15718" y="1"/>
                    <a:pt x="14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6758" y="436888"/>
            <a:ext cx="1584642" cy="3405041"/>
          </a:xfrm>
          <a:prstGeom prst="rect">
            <a:avLst/>
          </a:prstGeom>
        </p:spPr>
      </p:pic>
      <p:sp>
        <p:nvSpPr>
          <p:cNvPr id="135" name="TextBox 134"/>
          <p:cNvSpPr txBox="1"/>
          <p:nvPr/>
        </p:nvSpPr>
        <p:spPr>
          <a:xfrm>
            <a:off x="5707361" y="4250537"/>
            <a:ext cx="12167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Verified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1675902" y="4251781"/>
            <a:ext cx="20580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Verify with OTP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775" y="436886"/>
            <a:ext cx="1561924" cy="3405042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13" name="Google Shape;3213;p41"/>
          <p:cNvGrpSpPr/>
          <p:nvPr/>
        </p:nvGrpSpPr>
        <p:grpSpPr>
          <a:xfrm>
            <a:off x="5393216" y="326504"/>
            <a:ext cx="1845049" cy="3625811"/>
            <a:chOff x="3680625" y="1106225"/>
            <a:chExt cx="1845049" cy="3625811"/>
          </a:xfrm>
        </p:grpSpPr>
        <p:grpSp>
          <p:nvGrpSpPr>
            <p:cNvPr id="3214" name="Google Shape;3214;p41"/>
            <p:cNvGrpSpPr/>
            <p:nvPr/>
          </p:nvGrpSpPr>
          <p:grpSpPr>
            <a:xfrm>
              <a:off x="3680625" y="1106225"/>
              <a:ext cx="1845049" cy="3625811"/>
              <a:chOff x="1187675" y="1106225"/>
              <a:chExt cx="1845049" cy="3625811"/>
            </a:xfrm>
          </p:grpSpPr>
          <p:sp>
            <p:nvSpPr>
              <p:cNvPr id="3215" name="Google Shape;3215;p41"/>
              <p:cNvSpPr/>
              <p:nvPr/>
            </p:nvSpPr>
            <p:spPr>
              <a:xfrm>
                <a:off x="1220795" y="1106225"/>
                <a:ext cx="1780114" cy="3625811"/>
              </a:xfrm>
              <a:custGeom>
                <a:avLst/>
                <a:gdLst/>
                <a:ahLst/>
                <a:cxnLst/>
                <a:rect l="l" t="t" r="r" b="b"/>
                <a:pathLst>
                  <a:path w="86856" h="176912" extrusionOk="0">
                    <a:moveTo>
                      <a:pt x="13277" y="0"/>
                    </a:moveTo>
                    <a:cubicBezTo>
                      <a:pt x="5957" y="0"/>
                      <a:pt x="0" y="5926"/>
                      <a:pt x="0" y="13277"/>
                    </a:cubicBezTo>
                    <a:lnTo>
                      <a:pt x="0" y="163635"/>
                    </a:lnTo>
                    <a:cubicBezTo>
                      <a:pt x="0" y="170986"/>
                      <a:pt x="5957" y="176912"/>
                      <a:pt x="13277" y="176912"/>
                    </a:cubicBezTo>
                    <a:lnTo>
                      <a:pt x="73610" y="176912"/>
                    </a:lnTo>
                    <a:cubicBezTo>
                      <a:pt x="80930" y="176912"/>
                      <a:pt x="86856" y="170986"/>
                      <a:pt x="86856" y="163635"/>
                    </a:cubicBezTo>
                    <a:lnTo>
                      <a:pt x="86856" y="13277"/>
                    </a:lnTo>
                    <a:cubicBezTo>
                      <a:pt x="86856" y="5926"/>
                      <a:pt x="80930" y="0"/>
                      <a:pt x="736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41"/>
              <p:cNvSpPr/>
              <p:nvPr/>
            </p:nvSpPr>
            <p:spPr>
              <a:xfrm>
                <a:off x="2983351" y="1943335"/>
                <a:ext cx="49372" cy="420844"/>
              </a:xfrm>
              <a:custGeom>
                <a:avLst/>
                <a:gdLst/>
                <a:ahLst/>
                <a:cxnLst/>
                <a:rect l="l" t="t" r="r" b="b"/>
                <a:pathLst>
                  <a:path w="2409" h="20534" extrusionOk="0">
                    <a:moveTo>
                      <a:pt x="1204" y="0"/>
                    </a:moveTo>
                    <a:cubicBezTo>
                      <a:pt x="539" y="0"/>
                      <a:pt x="0" y="539"/>
                      <a:pt x="0" y="1204"/>
                    </a:cubicBezTo>
                    <a:lnTo>
                      <a:pt x="0" y="19330"/>
                    </a:lnTo>
                    <a:cubicBezTo>
                      <a:pt x="0" y="19963"/>
                      <a:pt x="539" y="20534"/>
                      <a:pt x="1204" y="20534"/>
                    </a:cubicBezTo>
                    <a:cubicBezTo>
                      <a:pt x="1870" y="20534"/>
                      <a:pt x="2408" y="19963"/>
                      <a:pt x="2408" y="19330"/>
                    </a:cubicBezTo>
                    <a:lnTo>
                      <a:pt x="2408" y="1204"/>
                    </a:lnTo>
                    <a:cubicBezTo>
                      <a:pt x="2408" y="539"/>
                      <a:pt x="1870" y="0"/>
                      <a:pt x="1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41"/>
              <p:cNvSpPr/>
              <p:nvPr/>
            </p:nvSpPr>
            <p:spPr>
              <a:xfrm>
                <a:off x="1189622" y="1845267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7"/>
                    </a:cubicBezTo>
                    <a:lnTo>
                      <a:pt x="0" y="11820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03" y="13468"/>
                      <a:pt x="3264" y="12739"/>
                      <a:pt x="3264" y="11820"/>
                    </a:cubicBezTo>
                    <a:lnTo>
                      <a:pt x="3264" y="1617"/>
                    </a:lnTo>
                    <a:cubicBezTo>
                      <a:pt x="3264" y="729"/>
                      <a:pt x="2503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41"/>
              <p:cNvSpPr/>
              <p:nvPr/>
            </p:nvSpPr>
            <p:spPr>
              <a:xfrm>
                <a:off x="1187675" y="2173881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6"/>
                    </a:cubicBezTo>
                    <a:lnTo>
                      <a:pt x="0" y="11852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35" y="13468"/>
                      <a:pt x="3264" y="12739"/>
                      <a:pt x="3264" y="11852"/>
                    </a:cubicBezTo>
                    <a:lnTo>
                      <a:pt x="3264" y="1616"/>
                    </a:lnTo>
                    <a:cubicBezTo>
                      <a:pt x="3264" y="729"/>
                      <a:pt x="2535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41"/>
              <p:cNvSpPr/>
              <p:nvPr/>
            </p:nvSpPr>
            <p:spPr>
              <a:xfrm>
                <a:off x="1194807" y="1580290"/>
                <a:ext cx="52631" cy="158488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7733" extrusionOk="0">
                    <a:moveTo>
                      <a:pt x="1268" y="1"/>
                    </a:moveTo>
                    <a:cubicBezTo>
                      <a:pt x="571" y="1"/>
                      <a:pt x="1" y="571"/>
                      <a:pt x="1" y="1300"/>
                    </a:cubicBezTo>
                    <a:lnTo>
                      <a:pt x="1" y="6434"/>
                    </a:lnTo>
                    <a:cubicBezTo>
                      <a:pt x="1" y="7131"/>
                      <a:pt x="571" y="7733"/>
                      <a:pt x="1268" y="7733"/>
                    </a:cubicBezTo>
                    <a:cubicBezTo>
                      <a:pt x="1997" y="7733"/>
                      <a:pt x="2567" y="7131"/>
                      <a:pt x="2567" y="6434"/>
                    </a:cubicBezTo>
                    <a:lnTo>
                      <a:pt x="2567" y="1300"/>
                    </a:lnTo>
                    <a:cubicBezTo>
                      <a:pt x="2567" y="571"/>
                      <a:pt x="1997" y="1"/>
                      <a:pt x="1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20" name="Google Shape;3220;p41"/>
            <p:cNvSpPr/>
            <p:nvPr/>
          </p:nvSpPr>
          <p:spPr>
            <a:xfrm>
              <a:off x="3824130" y="1216610"/>
              <a:ext cx="1559977" cy="3405675"/>
            </a:xfrm>
            <a:custGeom>
              <a:avLst/>
              <a:gdLst/>
              <a:ahLst/>
              <a:cxnLst/>
              <a:rect l="l" t="t" r="r" b="b"/>
              <a:pathLst>
                <a:path w="76115" h="166171" extrusionOk="0">
                  <a:moveTo>
                    <a:pt x="7891" y="1"/>
                  </a:moveTo>
                  <a:cubicBezTo>
                    <a:pt x="3550" y="1"/>
                    <a:pt x="1" y="3518"/>
                    <a:pt x="1" y="7891"/>
                  </a:cubicBezTo>
                  <a:lnTo>
                    <a:pt x="1" y="158249"/>
                  </a:lnTo>
                  <a:cubicBezTo>
                    <a:pt x="1" y="162622"/>
                    <a:pt x="3550" y="166171"/>
                    <a:pt x="7891" y="166171"/>
                  </a:cubicBezTo>
                  <a:lnTo>
                    <a:pt x="68224" y="166171"/>
                  </a:lnTo>
                  <a:cubicBezTo>
                    <a:pt x="72565" y="166171"/>
                    <a:pt x="76115" y="162622"/>
                    <a:pt x="76115" y="158249"/>
                  </a:cubicBezTo>
                  <a:lnTo>
                    <a:pt x="76115" y="7891"/>
                  </a:lnTo>
                  <a:cubicBezTo>
                    <a:pt x="76115" y="3518"/>
                    <a:pt x="72565" y="1"/>
                    <a:pt x="68224" y="1"/>
                  </a:cubicBezTo>
                  <a:lnTo>
                    <a:pt x="61380" y="1"/>
                  </a:lnTo>
                  <a:cubicBezTo>
                    <a:pt x="60556" y="1"/>
                    <a:pt x="59922" y="635"/>
                    <a:pt x="59922" y="1459"/>
                  </a:cubicBezTo>
                  <a:cubicBezTo>
                    <a:pt x="59922" y="3994"/>
                    <a:pt x="57862" y="6053"/>
                    <a:pt x="55296" y="6053"/>
                  </a:cubicBezTo>
                  <a:lnTo>
                    <a:pt x="20978" y="6053"/>
                  </a:lnTo>
                  <a:cubicBezTo>
                    <a:pt x="18443" y="6053"/>
                    <a:pt x="16383" y="3994"/>
                    <a:pt x="16383" y="1459"/>
                  </a:cubicBezTo>
                  <a:cubicBezTo>
                    <a:pt x="16383" y="635"/>
                    <a:pt x="15718" y="1"/>
                    <a:pt x="14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260" name="Google Shape;3260;p41"/>
          <p:cNvSpPr/>
          <p:nvPr/>
        </p:nvSpPr>
        <p:spPr>
          <a:xfrm>
            <a:off x="2555967" y="906992"/>
            <a:ext cx="14958" cy="15538"/>
          </a:xfrm>
          <a:custGeom>
            <a:avLst/>
            <a:gdLst/>
            <a:ahLst/>
            <a:cxnLst/>
            <a:rect l="l" t="t" r="r" b="b"/>
            <a:pathLst>
              <a:path w="594" h="617" extrusionOk="0">
                <a:moveTo>
                  <a:pt x="297" y="1"/>
                </a:moveTo>
                <a:cubicBezTo>
                  <a:pt x="137" y="1"/>
                  <a:pt x="0" y="138"/>
                  <a:pt x="0" y="297"/>
                </a:cubicBezTo>
                <a:cubicBezTo>
                  <a:pt x="0" y="480"/>
                  <a:pt x="137" y="617"/>
                  <a:pt x="297" y="617"/>
                </a:cubicBezTo>
                <a:cubicBezTo>
                  <a:pt x="457" y="617"/>
                  <a:pt x="594" y="480"/>
                  <a:pt x="594" y="297"/>
                </a:cubicBezTo>
                <a:cubicBezTo>
                  <a:pt x="594" y="138"/>
                  <a:pt x="457" y="1"/>
                  <a:pt x="2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1" name="Google Shape;3261;p41"/>
          <p:cNvSpPr/>
          <p:nvPr/>
        </p:nvSpPr>
        <p:spPr>
          <a:xfrm>
            <a:off x="2599079" y="906992"/>
            <a:ext cx="14958" cy="15538"/>
          </a:xfrm>
          <a:custGeom>
            <a:avLst/>
            <a:gdLst/>
            <a:ahLst/>
            <a:cxnLst/>
            <a:rect l="l" t="t" r="r" b="b"/>
            <a:pathLst>
              <a:path w="594" h="617" extrusionOk="0">
                <a:moveTo>
                  <a:pt x="297" y="1"/>
                </a:moveTo>
                <a:cubicBezTo>
                  <a:pt x="114" y="1"/>
                  <a:pt x="0" y="138"/>
                  <a:pt x="0" y="297"/>
                </a:cubicBezTo>
                <a:cubicBezTo>
                  <a:pt x="0" y="480"/>
                  <a:pt x="114" y="617"/>
                  <a:pt x="297" y="617"/>
                </a:cubicBezTo>
                <a:cubicBezTo>
                  <a:pt x="457" y="617"/>
                  <a:pt x="594" y="480"/>
                  <a:pt x="594" y="297"/>
                </a:cubicBezTo>
                <a:cubicBezTo>
                  <a:pt x="594" y="138"/>
                  <a:pt x="457" y="1"/>
                  <a:pt x="2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62" name="Google Shape;3262;p41"/>
          <p:cNvSpPr/>
          <p:nvPr/>
        </p:nvSpPr>
        <p:spPr>
          <a:xfrm>
            <a:off x="2641612" y="906992"/>
            <a:ext cx="15538" cy="15538"/>
          </a:xfrm>
          <a:custGeom>
            <a:avLst/>
            <a:gdLst/>
            <a:ahLst/>
            <a:cxnLst/>
            <a:rect l="l" t="t" r="r" b="b"/>
            <a:pathLst>
              <a:path w="617" h="617" extrusionOk="0">
                <a:moveTo>
                  <a:pt x="297" y="1"/>
                </a:moveTo>
                <a:cubicBezTo>
                  <a:pt x="137" y="1"/>
                  <a:pt x="0" y="138"/>
                  <a:pt x="0" y="297"/>
                </a:cubicBezTo>
                <a:cubicBezTo>
                  <a:pt x="0" y="480"/>
                  <a:pt x="137" y="617"/>
                  <a:pt x="297" y="617"/>
                </a:cubicBezTo>
                <a:cubicBezTo>
                  <a:pt x="480" y="617"/>
                  <a:pt x="617" y="480"/>
                  <a:pt x="617" y="297"/>
                </a:cubicBezTo>
                <a:cubicBezTo>
                  <a:pt x="617" y="138"/>
                  <a:pt x="480" y="1"/>
                  <a:pt x="297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2" name="Google Shape;3221;p41"/>
          <p:cNvGrpSpPr/>
          <p:nvPr/>
        </p:nvGrpSpPr>
        <p:grpSpPr>
          <a:xfrm>
            <a:off x="1675902" y="326504"/>
            <a:ext cx="1845049" cy="3625811"/>
            <a:chOff x="1108875" y="1106225"/>
            <a:chExt cx="1845049" cy="3625811"/>
          </a:xfrm>
        </p:grpSpPr>
        <p:grpSp>
          <p:nvGrpSpPr>
            <p:cNvPr id="123" name="Google Shape;3222;p41"/>
            <p:cNvGrpSpPr/>
            <p:nvPr/>
          </p:nvGrpSpPr>
          <p:grpSpPr>
            <a:xfrm>
              <a:off x="1108875" y="1106225"/>
              <a:ext cx="1845049" cy="3625811"/>
              <a:chOff x="1187675" y="1106225"/>
              <a:chExt cx="1845049" cy="3625811"/>
            </a:xfrm>
          </p:grpSpPr>
          <p:sp>
            <p:nvSpPr>
              <p:cNvPr id="125" name="Google Shape;3223;p41"/>
              <p:cNvSpPr/>
              <p:nvPr/>
            </p:nvSpPr>
            <p:spPr>
              <a:xfrm>
                <a:off x="1220795" y="1106225"/>
                <a:ext cx="1780114" cy="3625811"/>
              </a:xfrm>
              <a:custGeom>
                <a:avLst/>
                <a:gdLst/>
                <a:ahLst/>
                <a:cxnLst/>
                <a:rect l="l" t="t" r="r" b="b"/>
                <a:pathLst>
                  <a:path w="86856" h="176912" extrusionOk="0">
                    <a:moveTo>
                      <a:pt x="13277" y="0"/>
                    </a:moveTo>
                    <a:cubicBezTo>
                      <a:pt x="5957" y="0"/>
                      <a:pt x="0" y="5926"/>
                      <a:pt x="0" y="13277"/>
                    </a:cubicBezTo>
                    <a:lnTo>
                      <a:pt x="0" y="163635"/>
                    </a:lnTo>
                    <a:cubicBezTo>
                      <a:pt x="0" y="170986"/>
                      <a:pt x="5957" y="176912"/>
                      <a:pt x="13277" y="176912"/>
                    </a:cubicBezTo>
                    <a:lnTo>
                      <a:pt x="73610" y="176912"/>
                    </a:lnTo>
                    <a:cubicBezTo>
                      <a:pt x="80930" y="176912"/>
                      <a:pt x="86856" y="170986"/>
                      <a:pt x="86856" y="163635"/>
                    </a:cubicBezTo>
                    <a:lnTo>
                      <a:pt x="86856" y="13277"/>
                    </a:lnTo>
                    <a:cubicBezTo>
                      <a:pt x="86856" y="5926"/>
                      <a:pt x="80930" y="0"/>
                      <a:pt x="7361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6" name="Google Shape;3224;p41"/>
              <p:cNvSpPr/>
              <p:nvPr/>
            </p:nvSpPr>
            <p:spPr>
              <a:xfrm>
                <a:off x="2983351" y="1943335"/>
                <a:ext cx="49372" cy="420844"/>
              </a:xfrm>
              <a:custGeom>
                <a:avLst/>
                <a:gdLst/>
                <a:ahLst/>
                <a:cxnLst/>
                <a:rect l="l" t="t" r="r" b="b"/>
                <a:pathLst>
                  <a:path w="2409" h="20534" extrusionOk="0">
                    <a:moveTo>
                      <a:pt x="1204" y="0"/>
                    </a:moveTo>
                    <a:cubicBezTo>
                      <a:pt x="539" y="0"/>
                      <a:pt x="0" y="539"/>
                      <a:pt x="0" y="1204"/>
                    </a:cubicBezTo>
                    <a:lnTo>
                      <a:pt x="0" y="19330"/>
                    </a:lnTo>
                    <a:cubicBezTo>
                      <a:pt x="0" y="19963"/>
                      <a:pt x="539" y="20534"/>
                      <a:pt x="1204" y="20534"/>
                    </a:cubicBezTo>
                    <a:cubicBezTo>
                      <a:pt x="1870" y="20534"/>
                      <a:pt x="2408" y="19963"/>
                      <a:pt x="2408" y="19330"/>
                    </a:cubicBezTo>
                    <a:lnTo>
                      <a:pt x="2408" y="1204"/>
                    </a:lnTo>
                    <a:cubicBezTo>
                      <a:pt x="2408" y="539"/>
                      <a:pt x="1870" y="0"/>
                      <a:pt x="120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7" name="Google Shape;3225;p41"/>
              <p:cNvSpPr/>
              <p:nvPr/>
            </p:nvSpPr>
            <p:spPr>
              <a:xfrm>
                <a:off x="1189622" y="1845267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7"/>
                    </a:cubicBezTo>
                    <a:lnTo>
                      <a:pt x="0" y="11820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03" y="13468"/>
                      <a:pt x="3264" y="12739"/>
                      <a:pt x="3264" y="11820"/>
                    </a:cubicBezTo>
                    <a:lnTo>
                      <a:pt x="3264" y="1617"/>
                    </a:lnTo>
                    <a:cubicBezTo>
                      <a:pt x="3264" y="729"/>
                      <a:pt x="2503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8" name="Google Shape;3226;p41"/>
              <p:cNvSpPr/>
              <p:nvPr/>
            </p:nvSpPr>
            <p:spPr>
              <a:xfrm>
                <a:off x="1187675" y="2173881"/>
                <a:ext cx="66896" cy="276027"/>
              </a:xfrm>
              <a:custGeom>
                <a:avLst/>
                <a:gdLst/>
                <a:ahLst/>
                <a:cxnLst/>
                <a:rect l="l" t="t" r="r" b="b"/>
                <a:pathLst>
                  <a:path w="3264" h="13468" extrusionOk="0">
                    <a:moveTo>
                      <a:pt x="1616" y="0"/>
                    </a:moveTo>
                    <a:cubicBezTo>
                      <a:pt x="729" y="0"/>
                      <a:pt x="0" y="729"/>
                      <a:pt x="0" y="1616"/>
                    </a:cubicBezTo>
                    <a:lnTo>
                      <a:pt x="0" y="11852"/>
                    </a:lnTo>
                    <a:cubicBezTo>
                      <a:pt x="0" y="12739"/>
                      <a:pt x="729" y="13468"/>
                      <a:pt x="1616" y="13468"/>
                    </a:cubicBezTo>
                    <a:cubicBezTo>
                      <a:pt x="2535" y="13468"/>
                      <a:pt x="3264" y="12739"/>
                      <a:pt x="3264" y="11852"/>
                    </a:cubicBezTo>
                    <a:lnTo>
                      <a:pt x="3264" y="1616"/>
                    </a:lnTo>
                    <a:cubicBezTo>
                      <a:pt x="3264" y="729"/>
                      <a:pt x="2535" y="0"/>
                      <a:pt x="1616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9" name="Google Shape;3227;p41"/>
              <p:cNvSpPr/>
              <p:nvPr/>
            </p:nvSpPr>
            <p:spPr>
              <a:xfrm>
                <a:off x="1194807" y="1580290"/>
                <a:ext cx="52631" cy="158488"/>
              </a:xfrm>
              <a:custGeom>
                <a:avLst/>
                <a:gdLst/>
                <a:ahLst/>
                <a:cxnLst/>
                <a:rect l="l" t="t" r="r" b="b"/>
                <a:pathLst>
                  <a:path w="2568" h="7733" extrusionOk="0">
                    <a:moveTo>
                      <a:pt x="1268" y="1"/>
                    </a:moveTo>
                    <a:cubicBezTo>
                      <a:pt x="571" y="1"/>
                      <a:pt x="1" y="571"/>
                      <a:pt x="1" y="1300"/>
                    </a:cubicBezTo>
                    <a:lnTo>
                      <a:pt x="1" y="6434"/>
                    </a:lnTo>
                    <a:cubicBezTo>
                      <a:pt x="1" y="7131"/>
                      <a:pt x="571" y="7733"/>
                      <a:pt x="1268" y="7733"/>
                    </a:cubicBezTo>
                    <a:cubicBezTo>
                      <a:pt x="1997" y="7733"/>
                      <a:pt x="2567" y="7131"/>
                      <a:pt x="2567" y="6434"/>
                    </a:cubicBezTo>
                    <a:lnTo>
                      <a:pt x="2567" y="1300"/>
                    </a:lnTo>
                    <a:cubicBezTo>
                      <a:pt x="2567" y="571"/>
                      <a:pt x="1997" y="1"/>
                      <a:pt x="1268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4" name="Google Shape;3228;p41"/>
            <p:cNvSpPr/>
            <p:nvPr/>
          </p:nvSpPr>
          <p:spPr>
            <a:xfrm>
              <a:off x="1252380" y="1216610"/>
              <a:ext cx="1559977" cy="3405675"/>
            </a:xfrm>
            <a:custGeom>
              <a:avLst/>
              <a:gdLst/>
              <a:ahLst/>
              <a:cxnLst/>
              <a:rect l="l" t="t" r="r" b="b"/>
              <a:pathLst>
                <a:path w="76115" h="166171" extrusionOk="0">
                  <a:moveTo>
                    <a:pt x="7891" y="1"/>
                  </a:moveTo>
                  <a:cubicBezTo>
                    <a:pt x="3550" y="1"/>
                    <a:pt x="1" y="3518"/>
                    <a:pt x="1" y="7891"/>
                  </a:cubicBezTo>
                  <a:lnTo>
                    <a:pt x="1" y="158249"/>
                  </a:lnTo>
                  <a:cubicBezTo>
                    <a:pt x="1" y="162622"/>
                    <a:pt x="3550" y="166171"/>
                    <a:pt x="7891" y="166171"/>
                  </a:cubicBezTo>
                  <a:lnTo>
                    <a:pt x="68224" y="166171"/>
                  </a:lnTo>
                  <a:cubicBezTo>
                    <a:pt x="72565" y="166171"/>
                    <a:pt x="76115" y="162622"/>
                    <a:pt x="76115" y="158249"/>
                  </a:cubicBezTo>
                  <a:lnTo>
                    <a:pt x="76115" y="7891"/>
                  </a:lnTo>
                  <a:cubicBezTo>
                    <a:pt x="76115" y="3518"/>
                    <a:pt x="72565" y="1"/>
                    <a:pt x="68224" y="1"/>
                  </a:cubicBezTo>
                  <a:lnTo>
                    <a:pt x="61380" y="1"/>
                  </a:lnTo>
                  <a:cubicBezTo>
                    <a:pt x="60556" y="1"/>
                    <a:pt x="59922" y="635"/>
                    <a:pt x="59922" y="1459"/>
                  </a:cubicBezTo>
                  <a:cubicBezTo>
                    <a:pt x="59922" y="3994"/>
                    <a:pt x="57862" y="6053"/>
                    <a:pt x="55296" y="6053"/>
                  </a:cubicBezTo>
                  <a:lnTo>
                    <a:pt x="20978" y="6053"/>
                  </a:lnTo>
                  <a:cubicBezTo>
                    <a:pt x="18443" y="6053"/>
                    <a:pt x="16383" y="3994"/>
                    <a:pt x="16383" y="1459"/>
                  </a:cubicBezTo>
                  <a:cubicBezTo>
                    <a:pt x="16383" y="635"/>
                    <a:pt x="15718" y="1"/>
                    <a:pt x="1492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5" name="TextBox 134"/>
          <p:cNvSpPr txBox="1"/>
          <p:nvPr/>
        </p:nvSpPr>
        <p:spPr>
          <a:xfrm>
            <a:off x="5472830" y="4248051"/>
            <a:ext cx="16858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Product Page</a:t>
            </a:r>
          </a:p>
        </p:txBody>
      </p:sp>
      <p:sp>
        <p:nvSpPr>
          <p:cNvPr id="136" name="TextBox 135"/>
          <p:cNvSpPr txBox="1"/>
          <p:nvPr/>
        </p:nvSpPr>
        <p:spPr>
          <a:xfrm>
            <a:off x="1870500" y="4250537"/>
            <a:ext cx="14571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Home Page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15514" y="436886"/>
            <a:ext cx="1581401" cy="34050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4774" y="436886"/>
            <a:ext cx="1561924" cy="34050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3624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1888" y="202125"/>
            <a:ext cx="8541489" cy="44131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182140" y="4834270"/>
            <a:ext cx="1502735" cy="309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HomePage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729640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182140" y="4834270"/>
            <a:ext cx="1502735" cy="3092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Dashboard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74971"/>
            <a:ext cx="9144000" cy="4393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580960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equence 01">
            <a:hlinkClick r:id="" action="ppaction://media"/>
            <a:extLst>
              <a:ext uri="{FF2B5EF4-FFF2-40B4-BE49-F238E27FC236}">
                <a16:creationId xmlns:a16="http://schemas.microsoft.com/office/drawing/2014/main" id="{1181DF68-C537-CDBC-0F00-EA50F53FB3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" y="0"/>
            <a:ext cx="9144000" cy="51435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1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191413" y="931295"/>
            <a:ext cx="3651900" cy="91756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Thank You! </a:t>
            </a:r>
            <a:endParaRPr dirty="0"/>
          </a:p>
        </p:txBody>
      </p:sp>
      <p:sp>
        <p:nvSpPr>
          <p:cNvPr id="47" name="Google Shape;47;p15"/>
          <p:cNvSpPr txBox="1">
            <a:spLocks noGrp="1"/>
          </p:cNvSpPr>
          <p:nvPr>
            <p:ph type="subTitle" idx="1"/>
          </p:nvPr>
        </p:nvSpPr>
        <p:spPr>
          <a:xfrm>
            <a:off x="4971698" y="2925232"/>
            <a:ext cx="3651900" cy="6473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From KinMel Team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48937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299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013809" y="1760411"/>
            <a:ext cx="3651900" cy="101642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Flowchart</a:t>
            </a:r>
            <a:endParaRPr dirty="0"/>
          </a:p>
        </p:txBody>
      </p:sp>
      <p:grpSp>
        <p:nvGrpSpPr>
          <p:cNvPr id="48" name="Google Shape;48;p15"/>
          <p:cNvGrpSpPr/>
          <p:nvPr/>
        </p:nvGrpSpPr>
        <p:grpSpPr>
          <a:xfrm>
            <a:off x="493413" y="309256"/>
            <a:ext cx="3719578" cy="4524993"/>
            <a:chOff x="493413" y="310844"/>
            <a:chExt cx="3719578" cy="4524993"/>
          </a:xfrm>
        </p:grpSpPr>
        <p:sp>
          <p:nvSpPr>
            <p:cNvPr id="49" name="Google Shape;49;p15"/>
            <p:cNvSpPr/>
            <p:nvPr/>
          </p:nvSpPr>
          <p:spPr>
            <a:xfrm rot="-899928">
              <a:off x="610477" y="1377330"/>
              <a:ext cx="1695212" cy="3458507"/>
            </a:xfrm>
            <a:custGeom>
              <a:avLst/>
              <a:gdLst/>
              <a:ahLst/>
              <a:cxnLst/>
              <a:rect l="l" t="t" r="r" b="b"/>
              <a:pathLst>
                <a:path w="79876" h="162960" extrusionOk="0">
                  <a:moveTo>
                    <a:pt x="9173" y="1"/>
                  </a:moveTo>
                  <a:cubicBezTo>
                    <a:pt x="4111" y="1"/>
                    <a:pt x="0" y="4111"/>
                    <a:pt x="0" y="9174"/>
                  </a:cubicBezTo>
                  <a:lnTo>
                    <a:pt x="0" y="153786"/>
                  </a:lnTo>
                  <a:cubicBezTo>
                    <a:pt x="0" y="158849"/>
                    <a:pt x="4111" y="162959"/>
                    <a:pt x="9173" y="162959"/>
                  </a:cubicBezTo>
                  <a:lnTo>
                    <a:pt x="70702" y="162959"/>
                  </a:lnTo>
                  <a:cubicBezTo>
                    <a:pt x="75765" y="162959"/>
                    <a:pt x="79875" y="158849"/>
                    <a:pt x="79875" y="153786"/>
                  </a:cubicBezTo>
                  <a:lnTo>
                    <a:pt x="79875" y="9174"/>
                  </a:lnTo>
                  <a:cubicBezTo>
                    <a:pt x="79875" y="4111"/>
                    <a:pt x="75765" y="1"/>
                    <a:pt x="70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14300" dist="38100" dir="396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 rot="-899928">
              <a:off x="888601" y="1552502"/>
              <a:ext cx="259600" cy="29797"/>
            </a:xfrm>
            <a:custGeom>
              <a:avLst/>
              <a:gdLst/>
              <a:ahLst/>
              <a:cxnLst/>
              <a:rect l="l" t="t" r="r" b="b"/>
              <a:pathLst>
                <a:path w="12232" h="1404" extrusionOk="0">
                  <a:moveTo>
                    <a:pt x="703" y="0"/>
                  </a:moveTo>
                  <a:cubicBezTo>
                    <a:pt x="302" y="0"/>
                    <a:pt x="1" y="326"/>
                    <a:pt x="1" y="702"/>
                  </a:cubicBezTo>
                  <a:cubicBezTo>
                    <a:pt x="1" y="1103"/>
                    <a:pt x="302" y="1404"/>
                    <a:pt x="703" y="1404"/>
                  </a:cubicBezTo>
                  <a:lnTo>
                    <a:pt x="11530" y="1404"/>
                  </a:lnTo>
                  <a:cubicBezTo>
                    <a:pt x="11906" y="1404"/>
                    <a:pt x="12232" y="1103"/>
                    <a:pt x="12232" y="702"/>
                  </a:cubicBezTo>
                  <a:cubicBezTo>
                    <a:pt x="12232" y="326"/>
                    <a:pt x="11906" y="0"/>
                    <a:pt x="11530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 rot="-899928">
              <a:off x="1193603" y="1502232"/>
              <a:ext cx="28757" cy="28736"/>
            </a:xfrm>
            <a:custGeom>
              <a:avLst/>
              <a:gdLst/>
              <a:ahLst/>
              <a:cxnLst/>
              <a:rect l="l" t="t" r="r" b="b"/>
              <a:pathLst>
                <a:path w="1355" h="1354" extrusionOk="0">
                  <a:moveTo>
                    <a:pt x="677" y="0"/>
                  </a:moveTo>
                  <a:cubicBezTo>
                    <a:pt x="301" y="0"/>
                    <a:pt x="1" y="301"/>
                    <a:pt x="1" y="677"/>
                  </a:cubicBezTo>
                  <a:cubicBezTo>
                    <a:pt x="1" y="1053"/>
                    <a:pt x="301" y="1354"/>
                    <a:pt x="677" y="1354"/>
                  </a:cubicBezTo>
                  <a:cubicBezTo>
                    <a:pt x="1053" y="1354"/>
                    <a:pt x="1354" y="1053"/>
                    <a:pt x="1354" y="677"/>
                  </a:cubicBezTo>
                  <a:cubicBezTo>
                    <a:pt x="1354" y="301"/>
                    <a:pt x="1053" y="0"/>
                    <a:pt x="677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5"/>
            <p:cNvSpPr/>
            <p:nvPr/>
          </p:nvSpPr>
          <p:spPr>
            <a:xfrm rot="-899928">
              <a:off x="1525424" y="1670870"/>
              <a:ext cx="28205" cy="47370"/>
            </a:xfrm>
            <a:custGeom>
              <a:avLst/>
              <a:gdLst/>
              <a:ahLst/>
              <a:cxnLst/>
              <a:rect l="l" t="t" r="r" b="b"/>
              <a:pathLst>
                <a:path w="1329" h="2232" extrusionOk="0">
                  <a:moveTo>
                    <a:pt x="677" y="1"/>
                  </a:moveTo>
                  <a:cubicBezTo>
                    <a:pt x="276" y="1"/>
                    <a:pt x="0" y="251"/>
                    <a:pt x="0" y="677"/>
                  </a:cubicBezTo>
                  <a:lnTo>
                    <a:pt x="326" y="677"/>
                  </a:lnTo>
                  <a:cubicBezTo>
                    <a:pt x="326" y="452"/>
                    <a:pt x="451" y="352"/>
                    <a:pt x="652" y="352"/>
                  </a:cubicBezTo>
                  <a:cubicBezTo>
                    <a:pt x="827" y="352"/>
                    <a:pt x="952" y="427"/>
                    <a:pt x="952" y="602"/>
                  </a:cubicBezTo>
                  <a:cubicBezTo>
                    <a:pt x="952" y="978"/>
                    <a:pt x="501" y="978"/>
                    <a:pt x="501" y="1479"/>
                  </a:cubicBezTo>
                  <a:lnTo>
                    <a:pt x="827" y="1479"/>
                  </a:lnTo>
                  <a:cubicBezTo>
                    <a:pt x="827" y="1078"/>
                    <a:pt x="1328" y="1028"/>
                    <a:pt x="1328" y="527"/>
                  </a:cubicBezTo>
                  <a:cubicBezTo>
                    <a:pt x="1328" y="201"/>
                    <a:pt x="1053" y="1"/>
                    <a:pt x="677" y="1"/>
                  </a:cubicBezTo>
                  <a:close/>
                  <a:moveTo>
                    <a:pt x="652" y="1780"/>
                  </a:moveTo>
                  <a:cubicBezTo>
                    <a:pt x="526" y="1780"/>
                    <a:pt x="451" y="1880"/>
                    <a:pt x="451" y="2006"/>
                  </a:cubicBezTo>
                  <a:cubicBezTo>
                    <a:pt x="451" y="2156"/>
                    <a:pt x="526" y="2231"/>
                    <a:pt x="652" y="2231"/>
                  </a:cubicBezTo>
                  <a:cubicBezTo>
                    <a:pt x="777" y="2231"/>
                    <a:pt x="877" y="2156"/>
                    <a:pt x="877" y="2006"/>
                  </a:cubicBezTo>
                  <a:cubicBezTo>
                    <a:pt x="877" y="1880"/>
                    <a:pt x="777" y="1780"/>
                    <a:pt x="652" y="1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5"/>
            <p:cNvSpPr/>
            <p:nvPr/>
          </p:nvSpPr>
          <p:spPr>
            <a:xfrm rot="-899928">
              <a:off x="1490599" y="1644103"/>
              <a:ext cx="98963" cy="98963"/>
            </a:xfrm>
            <a:custGeom>
              <a:avLst/>
              <a:gdLst/>
              <a:ahLst/>
              <a:cxnLst/>
              <a:rect l="l" t="t" r="r" b="b"/>
              <a:pathLst>
                <a:path w="4663" h="4663" extrusionOk="0">
                  <a:moveTo>
                    <a:pt x="2332" y="226"/>
                  </a:moveTo>
                  <a:cubicBezTo>
                    <a:pt x="3485" y="226"/>
                    <a:pt x="4437" y="1153"/>
                    <a:pt x="4437" y="2331"/>
                  </a:cubicBezTo>
                  <a:cubicBezTo>
                    <a:pt x="4437" y="3484"/>
                    <a:pt x="3485" y="4437"/>
                    <a:pt x="2332" y="4437"/>
                  </a:cubicBezTo>
                  <a:cubicBezTo>
                    <a:pt x="1179" y="4437"/>
                    <a:pt x="227" y="3484"/>
                    <a:pt x="227" y="2331"/>
                  </a:cubicBezTo>
                  <a:cubicBezTo>
                    <a:pt x="227" y="1153"/>
                    <a:pt x="1179" y="226"/>
                    <a:pt x="2332" y="226"/>
                  </a:cubicBezTo>
                  <a:close/>
                  <a:moveTo>
                    <a:pt x="2332" y="1"/>
                  </a:moveTo>
                  <a:cubicBezTo>
                    <a:pt x="1054" y="1"/>
                    <a:pt x="1" y="1028"/>
                    <a:pt x="1" y="2331"/>
                  </a:cubicBezTo>
                  <a:cubicBezTo>
                    <a:pt x="1" y="3610"/>
                    <a:pt x="1054" y="4662"/>
                    <a:pt x="2332" y="4662"/>
                  </a:cubicBezTo>
                  <a:cubicBezTo>
                    <a:pt x="3610" y="4662"/>
                    <a:pt x="4663" y="3610"/>
                    <a:pt x="4663" y="2331"/>
                  </a:cubicBezTo>
                  <a:cubicBezTo>
                    <a:pt x="4663" y="1028"/>
                    <a:pt x="3610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5"/>
            <p:cNvSpPr/>
            <p:nvPr/>
          </p:nvSpPr>
          <p:spPr>
            <a:xfrm rot="-899928">
              <a:off x="1640018" y="1604865"/>
              <a:ext cx="96820" cy="96841"/>
            </a:xfrm>
            <a:custGeom>
              <a:avLst/>
              <a:gdLst/>
              <a:ahLst/>
              <a:cxnLst/>
              <a:rect l="l" t="t" r="r" b="b"/>
              <a:pathLst>
                <a:path w="4562" h="4563" extrusionOk="0">
                  <a:moveTo>
                    <a:pt x="2281" y="226"/>
                  </a:moveTo>
                  <a:cubicBezTo>
                    <a:pt x="3409" y="226"/>
                    <a:pt x="4336" y="1128"/>
                    <a:pt x="4336" y="2281"/>
                  </a:cubicBezTo>
                  <a:cubicBezTo>
                    <a:pt x="4336" y="3409"/>
                    <a:pt x="3409" y="4337"/>
                    <a:pt x="2281" y="4337"/>
                  </a:cubicBezTo>
                  <a:cubicBezTo>
                    <a:pt x="1153" y="4337"/>
                    <a:pt x="226" y="3409"/>
                    <a:pt x="226" y="2281"/>
                  </a:cubicBezTo>
                  <a:cubicBezTo>
                    <a:pt x="226" y="1128"/>
                    <a:pt x="1153" y="226"/>
                    <a:pt x="2281" y="226"/>
                  </a:cubicBezTo>
                  <a:close/>
                  <a:moveTo>
                    <a:pt x="2281" y="1"/>
                  </a:moveTo>
                  <a:cubicBezTo>
                    <a:pt x="1028" y="1"/>
                    <a:pt x="0" y="1028"/>
                    <a:pt x="0" y="2281"/>
                  </a:cubicBezTo>
                  <a:cubicBezTo>
                    <a:pt x="0" y="3534"/>
                    <a:pt x="1028" y="4562"/>
                    <a:pt x="2281" y="4562"/>
                  </a:cubicBezTo>
                  <a:cubicBezTo>
                    <a:pt x="3534" y="4562"/>
                    <a:pt x="4562" y="3534"/>
                    <a:pt x="4562" y="2281"/>
                  </a:cubicBezTo>
                  <a:cubicBezTo>
                    <a:pt x="4562" y="1028"/>
                    <a:pt x="3534" y="1"/>
                    <a:pt x="2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5"/>
            <p:cNvSpPr/>
            <p:nvPr/>
          </p:nvSpPr>
          <p:spPr>
            <a:xfrm rot="-899928">
              <a:off x="1672032" y="1625381"/>
              <a:ext cx="42573" cy="38859"/>
            </a:xfrm>
            <a:custGeom>
              <a:avLst/>
              <a:gdLst/>
              <a:ahLst/>
              <a:cxnLst/>
              <a:rect l="l" t="t" r="r" b="b"/>
              <a:pathLst>
                <a:path w="2006" h="1831" extrusionOk="0">
                  <a:moveTo>
                    <a:pt x="993" y="251"/>
                  </a:moveTo>
                  <a:cubicBezTo>
                    <a:pt x="1166" y="251"/>
                    <a:pt x="1341" y="314"/>
                    <a:pt x="1479" y="439"/>
                  </a:cubicBezTo>
                  <a:cubicBezTo>
                    <a:pt x="1730" y="715"/>
                    <a:pt x="1730" y="1116"/>
                    <a:pt x="1479" y="1392"/>
                  </a:cubicBezTo>
                  <a:cubicBezTo>
                    <a:pt x="1341" y="1517"/>
                    <a:pt x="1166" y="1580"/>
                    <a:pt x="993" y="1580"/>
                  </a:cubicBezTo>
                  <a:cubicBezTo>
                    <a:pt x="821" y="1580"/>
                    <a:pt x="652" y="1517"/>
                    <a:pt x="527" y="1392"/>
                  </a:cubicBezTo>
                  <a:cubicBezTo>
                    <a:pt x="251" y="1116"/>
                    <a:pt x="251" y="715"/>
                    <a:pt x="527" y="439"/>
                  </a:cubicBezTo>
                  <a:cubicBezTo>
                    <a:pt x="652" y="314"/>
                    <a:pt x="821" y="251"/>
                    <a:pt x="993" y="251"/>
                  </a:cubicBezTo>
                  <a:close/>
                  <a:moveTo>
                    <a:pt x="993" y="1"/>
                  </a:moveTo>
                  <a:cubicBezTo>
                    <a:pt x="758" y="1"/>
                    <a:pt x="527" y="88"/>
                    <a:pt x="351" y="264"/>
                  </a:cubicBezTo>
                  <a:cubicBezTo>
                    <a:pt x="0" y="615"/>
                    <a:pt x="0" y="1216"/>
                    <a:pt x="351" y="1567"/>
                  </a:cubicBezTo>
                  <a:cubicBezTo>
                    <a:pt x="527" y="1743"/>
                    <a:pt x="758" y="1830"/>
                    <a:pt x="993" y="1830"/>
                  </a:cubicBezTo>
                  <a:cubicBezTo>
                    <a:pt x="1228" y="1830"/>
                    <a:pt x="1466" y="1743"/>
                    <a:pt x="1654" y="1567"/>
                  </a:cubicBezTo>
                  <a:cubicBezTo>
                    <a:pt x="2005" y="1216"/>
                    <a:pt x="2005" y="615"/>
                    <a:pt x="1654" y="264"/>
                  </a:cubicBezTo>
                  <a:cubicBezTo>
                    <a:pt x="1466" y="88"/>
                    <a:pt x="1228" y="1"/>
                    <a:pt x="9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5"/>
            <p:cNvSpPr/>
            <p:nvPr/>
          </p:nvSpPr>
          <p:spPr>
            <a:xfrm rot="-899928">
              <a:off x="1666106" y="1659814"/>
              <a:ext cx="23430" cy="22900"/>
            </a:xfrm>
            <a:custGeom>
              <a:avLst/>
              <a:gdLst/>
              <a:ahLst/>
              <a:cxnLst/>
              <a:rect l="l" t="t" r="r" b="b"/>
              <a:pathLst>
                <a:path w="1104" h="1079" extrusionOk="0">
                  <a:moveTo>
                    <a:pt x="928" y="1"/>
                  </a:moveTo>
                  <a:lnTo>
                    <a:pt x="1" y="903"/>
                  </a:lnTo>
                  <a:lnTo>
                    <a:pt x="176" y="1078"/>
                  </a:lnTo>
                  <a:lnTo>
                    <a:pt x="1104" y="176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 rot="-899928">
              <a:off x="768669" y="1837690"/>
              <a:ext cx="73941" cy="10654"/>
            </a:xfrm>
            <a:custGeom>
              <a:avLst/>
              <a:gdLst/>
              <a:ahLst/>
              <a:cxnLst/>
              <a:rect l="l" t="t" r="r" b="b"/>
              <a:pathLst>
                <a:path w="3484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484" y="502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 rot="-899928">
              <a:off x="774659" y="1860310"/>
              <a:ext cx="73941" cy="10123"/>
            </a:xfrm>
            <a:custGeom>
              <a:avLst/>
              <a:gdLst/>
              <a:ahLst/>
              <a:cxnLst/>
              <a:rect l="l" t="t" r="r" b="b"/>
              <a:pathLst>
                <a:path w="3484" h="477" extrusionOk="0">
                  <a:moveTo>
                    <a:pt x="0" y="0"/>
                  </a:moveTo>
                  <a:lnTo>
                    <a:pt x="0" y="476"/>
                  </a:lnTo>
                  <a:lnTo>
                    <a:pt x="3484" y="476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 rot="-899928">
              <a:off x="780714" y="1882899"/>
              <a:ext cx="73941" cy="10145"/>
            </a:xfrm>
            <a:custGeom>
              <a:avLst/>
              <a:gdLst/>
              <a:ahLst/>
              <a:cxnLst/>
              <a:rect l="l" t="t" r="r" b="b"/>
              <a:pathLst>
                <a:path w="3484" h="478" extrusionOk="0">
                  <a:moveTo>
                    <a:pt x="0" y="1"/>
                  </a:moveTo>
                  <a:lnTo>
                    <a:pt x="0" y="477"/>
                  </a:lnTo>
                  <a:lnTo>
                    <a:pt x="3484" y="477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 rot="-899928">
              <a:off x="493413" y="1797805"/>
              <a:ext cx="241497" cy="241518"/>
            </a:xfrm>
            <a:custGeom>
              <a:avLst/>
              <a:gdLst/>
              <a:ahLst/>
              <a:cxnLst/>
              <a:rect l="l" t="t" r="r" b="b"/>
              <a:pathLst>
                <a:path w="11379" h="11380" extrusionOk="0">
                  <a:moveTo>
                    <a:pt x="5689" y="1"/>
                  </a:moveTo>
                  <a:cubicBezTo>
                    <a:pt x="2531" y="1"/>
                    <a:pt x="0" y="2532"/>
                    <a:pt x="0" y="5690"/>
                  </a:cubicBezTo>
                  <a:cubicBezTo>
                    <a:pt x="0" y="7469"/>
                    <a:pt x="802" y="9073"/>
                    <a:pt x="2105" y="10101"/>
                  </a:cubicBezTo>
                  <a:cubicBezTo>
                    <a:pt x="3083" y="10903"/>
                    <a:pt x="4311" y="11379"/>
                    <a:pt x="5689" y="11379"/>
                  </a:cubicBezTo>
                  <a:cubicBezTo>
                    <a:pt x="7043" y="11379"/>
                    <a:pt x="8296" y="10903"/>
                    <a:pt x="9273" y="10101"/>
                  </a:cubicBezTo>
                  <a:cubicBezTo>
                    <a:pt x="10552" y="9073"/>
                    <a:pt x="11379" y="7469"/>
                    <a:pt x="11379" y="5690"/>
                  </a:cubicBezTo>
                  <a:cubicBezTo>
                    <a:pt x="11379" y="2532"/>
                    <a:pt x="8822" y="1"/>
                    <a:pt x="5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 rot="-899928">
              <a:off x="547288" y="1832343"/>
              <a:ext cx="118637" cy="118106"/>
            </a:xfrm>
            <a:custGeom>
              <a:avLst/>
              <a:gdLst/>
              <a:ahLst/>
              <a:cxnLst/>
              <a:rect l="l" t="t" r="r" b="b"/>
              <a:pathLst>
                <a:path w="5590" h="5565" extrusionOk="0">
                  <a:moveTo>
                    <a:pt x="2807" y="0"/>
                  </a:moveTo>
                  <a:cubicBezTo>
                    <a:pt x="1253" y="0"/>
                    <a:pt x="0" y="1229"/>
                    <a:pt x="0" y="2782"/>
                  </a:cubicBezTo>
                  <a:cubicBezTo>
                    <a:pt x="0" y="4311"/>
                    <a:pt x="1253" y="5564"/>
                    <a:pt x="2807" y="5564"/>
                  </a:cubicBezTo>
                  <a:cubicBezTo>
                    <a:pt x="4336" y="5564"/>
                    <a:pt x="5589" y="4311"/>
                    <a:pt x="5589" y="2782"/>
                  </a:cubicBezTo>
                  <a:cubicBezTo>
                    <a:pt x="5589" y="1229"/>
                    <a:pt x="4336" y="0"/>
                    <a:pt x="2807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 rot="-899928">
              <a:off x="555017" y="1926410"/>
              <a:ext cx="152148" cy="110678"/>
            </a:xfrm>
            <a:custGeom>
              <a:avLst/>
              <a:gdLst/>
              <a:ahLst/>
              <a:cxnLst/>
              <a:rect l="l" t="t" r="r" b="b"/>
              <a:pathLst>
                <a:path w="7169" h="5215" extrusionOk="0">
                  <a:moveTo>
                    <a:pt x="3584" y="1"/>
                  </a:moveTo>
                  <a:cubicBezTo>
                    <a:pt x="2958" y="1"/>
                    <a:pt x="2406" y="151"/>
                    <a:pt x="1905" y="427"/>
                  </a:cubicBezTo>
                  <a:cubicBezTo>
                    <a:pt x="752" y="1029"/>
                    <a:pt x="0" y="2206"/>
                    <a:pt x="0" y="3585"/>
                  </a:cubicBezTo>
                  <a:lnTo>
                    <a:pt x="0" y="3936"/>
                  </a:lnTo>
                  <a:cubicBezTo>
                    <a:pt x="978" y="4738"/>
                    <a:pt x="2206" y="5214"/>
                    <a:pt x="3584" y="5214"/>
                  </a:cubicBezTo>
                  <a:cubicBezTo>
                    <a:pt x="4938" y="5214"/>
                    <a:pt x="6191" y="4738"/>
                    <a:pt x="7168" y="3936"/>
                  </a:cubicBezTo>
                  <a:lnTo>
                    <a:pt x="7168" y="3585"/>
                  </a:lnTo>
                  <a:cubicBezTo>
                    <a:pt x="7168" y="2608"/>
                    <a:pt x="6767" y="1705"/>
                    <a:pt x="6116" y="1054"/>
                  </a:cubicBezTo>
                  <a:cubicBezTo>
                    <a:pt x="5865" y="803"/>
                    <a:pt x="5564" y="602"/>
                    <a:pt x="5264" y="427"/>
                  </a:cubicBezTo>
                  <a:cubicBezTo>
                    <a:pt x="4762" y="151"/>
                    <a:pt x="4186" y="1"/>
                    <a:pt x="3584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 rot="-899928">
              <a:off x="1626213" y="1436240"/>
              <a:ext cx="63330" cy="31410"/>
            </a:xfrm>
            <a:custGeom>
              <a:avLst/>
              <a:gdLst/>
              <a:ahLst/>
              <a:cxnLst/>
              <a:rect l="l" t="t" r="r" b="b"/>
              <a:pathLst>
                <a:path w="2984" h="1480" extrusionOk="0">
                  <a:moveTo>
                    <a:pt x="2833" y="151"/>
                  </a:moveTo>
                  <a:lnTo>
                    <a:pt x="2833" y="1329"/>
                  </a:lnTo>
                  <a:lnTo>
                    <a:pt x="151" y="1329"/>
                  </a:lnTo>
                  <a:lnTo>
                    <a:pt x="151" y="151"/>
                  </a:lnTo>
                  <a:close/>
                  <a:moveTo>
                    <a:pt x="76" y="1"/>
                  </a:moveTo>
                  <a:cubicBezTo>
                    <a:pt x="26" y="1"/>
                    <a:pt x="1" y="51"/>
                    <a:pt x="1" y="76"/>
                  </a:cubicBezTo>
                  <a:lnTo>
                    <a:pt x="1" y="1404"/>
                  </a:lnTo>
                  <a:cubicBezTo>
                    <a:pt x="1" y="1454"/>
                    <a:pt x="26" y="1479"/>
                    <a:pt x="76" y="1479"/>
                  </a:cubicBezTo>
                  <a:lnTo>
                    <a:pt x="2908" y="1479"/>
                  </a:lnTo>
                  <a:cubicBezTo>
                    <a:pt x="2933" y="1479"/>
                    <a:pt x="2983" y="1454"/>
                    <a:pt x="2983" y="1404"/>
                  </a:cubicBezTo>
                  <a:lnTo>
                    <a:pt x="2983" y="76"/>
                  </a:lnTo>
                  <a:cubicBezTo>
                    <a:pt x="2983" y="51"/>
                    <a:pt x="2933" y="1"/>
                    <a:pt x="2908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899928">
              <a:off x="1631808" y="1443602"/>
              <a:ext cx="40982" cy="20226"/>
            </a:xfrm>
            <a:custGeom>
              <a:avLst/>
              <a:gdLst/>
              <a:ahLst/>
              <a:cxnLst/>
              <a:rect l="l" t="t" r="r" b="b"/>
              <a:pathLst>
                <a:path w="1931" h="953" extrusionOk="0">
                  <a:moveTo>
                    <a:pt x="1" y="0"/>
                  </a:moveTo>
                  <a:lnTo>
                    <a:pt x="1" y="953"/>
                  </a:lnTo>
                  <a:lnTo>
                    <a:pt x="1930" y="953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 rot="-899928">
              <a:off x="1687352" y="1436882"/>
              <a:ext cx="3735" cy="13328"/>
            </a:xfrm>
            <a:custGeom>
              <a:avLst/>
              <a:gdLst/>
              <a:ahLst/>
              <a:cxnLst/>
              <a:rect l="l" t="t" r="r" b="b"/>
              <a:pathLst>
                <a:path w="176" h="628" extrusionOk="0">
                  <a:moveTo>
                    <a:pt x="0" y="1"/>
                  </a:moveTo>
                  <a:lnTo>
                    <a:pt x="0" y="627"/>
                  </a:lnTo>
                  <a:lnTo>
                    <a:pt x="176" y="627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rot="-899928">
              <a:off x="1566049" y="1472032"/>
              <a:ext cx="17573" cy="18103"/>
            </a:xfrm>
            <a:custGeom>
              <a:avLst/>
              <a:gdLst/>
              <a:ahLst/>
              <a:cxnLst/>
              <a:rect l="l" t="t" r="r" b="b"/>
              <a:pathLst>
                <a:path w="828" h="853" extrusionOk="0">
                  <a:moveTo>
                    <a:pt x="401" y="0"/>
                  </a:moveTo>
                  <a:cubicBezTo>
                    <a:pt x="176" y="0"/>
                    <a:pt x="0" y="201"/>
                    <a:pt x="0" y="426"/>
                  </a:cubicBezTo>
                  <a:cubicBezTo>
                    <a:pt x="0" y="677"/>
                    <a:pt x="176" y="852"/>
                    <a:pt x="401" y="852"/>
                  </a:cubicBezTo>
                  <a:cubicBezTo>
                    <a:pt x="652" y="852"/>
                    <a:pt x="827" y="677"/>
                    <a:pt x="827" y="426"/>
                  </a:cubicBezTo>
                  <a:cubicBezTo>
                    <a:pt x="827" y="201"/>
                    <a:pt x="652" y="0"/>
                    <a:pt x="401" y="0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899928">
              <a:off x="1556646" y="1462654"/>
              <a:ext cx="29267" cy="10399"/>
            </a:xfrm>
            <a:custGeom>
              <a:avLst/>
              <a:gdLst/>
              <a:ahLst/>
              <a:cxnLst/>
              <a:rect l="l" t="t" r="r" b="b"/>
              <a:pathLst>
                <a:path w="1379" h="490" extrusionOk="0">
                  <a:moveTo>
                    <a:pt x="690" y="1"/>
                  </a:moveTo>
                  <a:cubicBezTo>
                    <a:pt x="458" y="1"/>
                    <a:pt x="226" y="88"/>
                    <a:pt x="51" y="264"/>
                  </a:cubicBezTo>
                  <a:cubicBezTo>
                    <a:pt x="1" y="314"/>
                    <a:pt x="1" y="389"/>
                    <a:pt x="51" y="439"/>
                  </a:cubicBezTo>
                  <a:cubicBezTo>
                    <a:pt x="76" y="464"/>
                    <a:pt x="113" y="477"/>
                    <a:pt x="151" y="477"/>
                  </a:cubicBezTo>
                  <a:cubicBezTo>
                    <a:pt x="189" y="477"/>
                    <a:pt x="226" y="464"/>
                    <a:pt x="251" y="439"/>
                  </a:cubicBezTo>
                  <a:cubicBezTo>
                    <a:pt x="376" y="339"/>
                    <a:pt x="527" y="264"/>
                    <a:pt x="677" y="264"/>
                  </a:cubicBezTo>
                  <a:cubicBezTo>
                    <a:pt x="903" y="264"/>
                    <a:pt x="1053" y="364"/>
                    <a:pt x="1128" y="439"/>
                  </a:cubicBezTo>
                  <a:cubicBezTo>
                    <a:pt x="1153" y="464"/>
                    <a:pt x="1204" y="489"/>
                    <a:pt x="1229" y="489"/>
                  </a:cubicBezTo>
                  <a:cubicBezTo>
                    <a:pt x="1279" y="489"/>
                    <a:pt x="1304" y="464"/>
                    <a:pt x="1329" y="439"/>
                  </a:cubicBezTo>
                  <a:cubicBezTo>
                    <a:pt x="1379" y="389"/>
                    <a:pt x="1379" y="314"/>
                    <a:pt x="1329" y="264"/>
                  </a:cubicBezTo>
                  <a:cubicBezTo>
                    <a:pt x="1153" y="88"/>
                    <a:pt x="922" y="1"/>
                    <a:pt x="690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rot="-899928">
              <a:off x="1547490" y="1452571"/>
              <a:ext cx="43104" cy="13859"/>
            </a:xfrm>
            <a:custGeom>
              <a:avLst/>
              <a:gdLst/>
              <a:ahLst/>
              <a:cxnLst/>
              <a:rect l="l" t="t" r="r" b="b"/>
              <a:pathLst>
                <a:path w="2031" h="653" extrusionOk="0">
                  <a:moveTo>
                    <a:pt x="1003" y="1"/>
                  </a:moveTo>
                  <a:cubicBezTo>
                    <a:pt x="652" y="1"/>
                    <a:pt x="301" y="151"/>
                    <a:pt x="51" y="402"/>
                  </a:cubicBezTo>
                  <a:cubicBezTo>
                    <a:pt x="1" y="477"/>
                    <a:pt x="1" y="552"/>
                    <a:pt x="51" y="602"/>
                  </a:cubicBezTo>
                  <a:cubicBezTo>
                    <a:pt x="76" y="627"/>
                    <a:pt x="107" y="640"/>
                    <a:pt x="142" y="640"/>
                  </a:cubicBezTo>
                  <a:cubicBezTo>
                    <a:pt x="176" y="640"/>
                    <a:pt x="214" y="627"/>
                    <a:pt x="251" y="602"/>
                  </a:cubicBezTo>
                  <a:cubicBezTo>
                    <a:pt x="452" y="402"/>
                    <a:pt x="728" y="276"/>
                    <a:pt x="1003" y="276"/>
                  </a:cubicBezTo>
                  <a:cubicBezTo>
                    <a:pt x="1304" y="276"/>
                    <a:pt x="1580" y="402"/>
                    <a:pt x="1780" y="602"/>
                  </a:cubicBezTo>
                  <a:cubicBezTo>
                    <a:pt x="1830" y="627"/>
                    <a:pt x="1855" y="652"/>
                    <a:pt x="1880" y="652"/>
                  </a:cubicBezTo>
                  <a:cubicBezTo>
                    <a:pt x="1931" y="652"/>
                    <a:pt x="1956" y="627"/>
                    <a:pt x="1981" y="602"/>
                  </a:cubicBezTo>
                  <a:cubicBezTo>
                    <a:pt x="2031" y="552"/>
                    <a:pt x="2031" y="477"/>
                    <a:pt x="1981" y="427"/>
                  </a:cubicBezTo>
                  <a:cubicBezTo>
                    <a:pt x="1730" y="151"/>
                    <a:pt x="1379" y="1"/>
                    <a:pt x="1003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899928">
              <a:off x="1464917" y="1495827"/>
              <a:ext cx="13859" cy="21839"/>
            </a:xfrm>
            <a:custGeom>
              <a:avLst/>
              <a:gdLst/>
              <a:ahLst/>
              <a:cxnLst/>
              <a:rect l="l" t="t" r="r" b="b"/>
              <a:pathLst>
                <a:path w="653" h="1029" extrusionOk="0">
                  <a:moveTo>
                    <a:pt x="1" y="1"/>
                  </a:moveTo>
                  <a:lnTo>
                    <a:pt x="1" y="1028"/>
                  </a:lnTo>
                  <a:lnTo>
                    <a:pt x="653" y="1028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rot="-899928">
              <a:off x="1480325" y="1483578"/>
              <a:ext cx="13859" cy="29818"/>
            </a:xfrm>
            <a:custGeom>
              <a:avLst/>
              <a:gdLst/>
              <a:ahLst/>
              <a:cxnLst/>
              <a:rect l="l" t="t" r="r" b="b"/>
              <a:pathLst>
                <a:path w="653" h="1405" extrusionOk="0">
                  <a:moveTo>
                    <a:pt x="1" y="1"/>
                  </a:moveTo>
                  <a:lnTo>
                    <a:pt x="1" y="1404"/>
                  </a:lnTo>
                  <a:lnTo>
                    <a:pt x="653" y="1404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899928">
              <a:off x="1495801" y="1471851"/>
              <a:ext cx="13859" cy="37268"/>
            </a:xfrm>
            <a:custGeom>
              <a:avLst/>
              <a:gdLst/>
              <a:ahLst/>
              <a:cxnLst/>
              <a:rect l="l" t="t" r="r" b="b"/>
              <a:pathLst>
                <a:path w="653" h="1756" extrusionOk="0">
                  <a:moveTo>
                    <a:pt x="1" y="1"/>
                  </a:moveTo>
                  <a:lnTo>
                    <a:pt x="1" y="1755"/>
                  </a:lnTo>
                  <a:lnTo>
                    <a:pt x="653" y="1755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rot="-899928">
              <a:off x="2426717" y="1510058"/>
              <a:ext cx="278743" cy="270764"/>
            </a:xfrm>
            <a:custGeom>
              <a:avLst/>
              <a:gdLst/>
              <a:ahLst/>
              <a:cxnLst/>
              <a:rect l="l" t="t" r="r" b="b"/>
              <a:pathLst>
                <a:path w="13134" h="12758" fill="none" extrusionOk="0">
                  <a:moveTo>
                    <a:pt x="1" y="1"/>
                  </a:moveTo>
                  <a:cubicBezTo>
                    <a:pt x="7144" y="1"/>
                    <a:pt x="12933" y="5690"/>
                    <a:pt x="13134" y="12758"/>
                  </a:cubicBezTo>
                </a:path>
              </a:pathLst>
            </a:custGeom>
            <a:noFill/>
            <a:ln w="68925" cap="flat" cmpd="sng">
              <a:solidFill>
                <a:srgbClr val="F4F4F4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rot="-899928">
              <a:off x="2846019" y="1661186"/>
              <a:ext cx="45778" cy="46309"/>
            </a:xfrm>
            <a:custGeom>
              <a:avLst/>
              <a:gdLst/>
              <a:ahLst/>
              <a:cxnLst/>
              <a:rect l="l" t="t" r="r" b="b"/>
              <a:pathLst>
                <a:path w="2157" h="2182" extrusionOk="0">
                  <a:moveTo>
                    <a:pt x="1" y="427"/>
                  </a:moveTo>
                  <a:lnTo>
                    <a:pt x="427" y="1"/>
                  </a:lnTo>
                  <a:lnTo>
                    <a:pt x="2156" y="1755"/>
                  </a:lnTo>
                  <a:lnTo>
                    <a:pt x="1730" y="2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-899928">
              <a:off x="2853245" y="1688418"/>
              <a:ext cx="45778" cy="45778"/>
            </a:xfrm>
            <a:custGeom>
              <a:avLst/>
              <a:gdLst/>
              <a:ahLst/>
              <a:cxnLst/>
              <a:rect l="l" t="t" r="r" b="b"/>
              <a:pathLst>
                <a:path w="2157" h="2157" extrusionOk="0">
                  <a:moveTo>
                    <a:pt x="1" y="1730"/>
                  </a:moveTo>
                  <a:lnTo>
                    <a:pt x="427" y="2156"/>
                  </a:lnTo>
                  <a:lnTo>
                    <a:pt x="2156" y="427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rot="-899928">
              <a:off x="1707299" y="2521660"/>
              <a:ext cx="46309" cy="46309"/>
            </a:xfrm>
            <a:custGeom>
              <a:avLst/>
              <a:gdLst/>
              <a:ahLst/>
              <a:cxnLst/>
              <a:rect l="l" t="t" r="r" b="b"/>
              <a:pathLst>
                <a:path w="2182" h="2182" extrusionOk="0">
                  <a:moveTo>
                    <a:pt x="427" y="1"/>
                  </a:moveTo>
                  <a:lnTo>
                    <a:pt x="1" y="427"/>
                  </a:lnTo>
                  <a:lnTo>
                    <a:pt x="1755" y="2181"/>
                  </a:lnTo>
                  <a:lnTo>
                    <a:pt x="2181" y="1755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899928">
              <a:off x="1714525" y="2548892"/>
              <a:ext cx="46309" cy="45778"/>
            </a:xfrm>
            <a:custGeom>
              <a:avLst/>
              <a:gdLst/>
              <a:ahLst/>
              <a:cxnLst/>
              <a:rect l="l" t="t" r="r" b="b"/>
              <a:pathLst>
                <a:path w="2182" h="2157" extrusionOk="0">
                  <a:moveTo>
                    <a:pt x="1755" y="1"/>
                  </a:moveTo>
                  <a:lnTo>
                    <a:pt x="1" y="1730"/>
                  </a:lnTo>
                  <a:lnTo>
                    <a:pt x="427" y="2156"/>
                  </a:lnTo>
                  <a:lnTo>
                    <a:pt x="2181" y="427"/>
                  </a:lnTo>
                  <a:lnTo>
                    <a:pt x="17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rot="-899928">
              <a:off x="892996" y="2739855"/>
              <a:ext cx="46287" cy="46309"/>
            </a:xfrm>
            <a:custGeom>
              <a:avLst/>
              <a:gdLst/>
              <a:ahLst/>
              <a:cxnLst/>
              <a:rect l="l" t="t" r="r" b="b"/>
              <a:pathLst>
                <a:path w="2181" h="2182" extrusionOk="0">
                  <a:moveTo>
                    <a:pt x="1755" y="1"/>
                  </a:moveTo>
                  <a:lnTo>
                    <a:pt x="0" y="1755"/>
                  </a:lnTo>
                  <a:lnTo>
                    <a:pt x="426" y="2181"/>
                  </a:lnTo>
                  <a:lnTo>
                    <a:pt x="2181" y="427"/>
                  </a:lnTo>
                  <a:lnTo>
                    <a:pt x="17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899928">
              <a:off x="900221" y="2767087"/>
              <a:ext cx="46287" cy="45778"/>
            </a:xfrm>
            <a:custGeom>
              <a:avLst/>
              <a:gdLst/>
              <a:ahLst/>
              <a:cxnLst/>
              <a:rect l="l" t="t" r="r" b="b"/>
              <a:pathLst>
                <a:path w="2181" h="2157" extrusionOk="0">
                  <a:moveTo>
                    <a:pt x="426" y="1"/>
                  </a:moveTo>
                  <a:lnTo>
                    <a:pt x="0" y="427"/>
                  </a:lnTo>
                  <a:lnTo>
                    <a:pt x="1755" y="2156"/>
                  </a:lnTo>
                  <a:lnTo>
                    <a:pt x="2181" y="1730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 rot="-899928">
              <a:off x="1376787" y="4379793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1" y="1229"/>
                  </a:moveTo>
                  <a:lnTo>
                    <a:pt x="1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 rot="-899928">
              <a:off x="1246276" y="4314997"/>
              <a:ext cx="26083" cy="21"/>
            </a:xfrm>
            <a:custGeom>
              <a:avLst/>
              <a:gdLst/>
              <a:ahLst/>
              <a:cxnLst/>
              <a:rect l="l" t="t" r="r" b="b"/>
              <a:pathLst>
                <a:path w="1229" h="1" fill="none" extrusionOk="0">
                  <a:moveTo>
                    <a:pt x="0" y="1"/>
                  </a:moveTo>
                  <a:lnTo>
                    <a:pt x="1228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 rot="-899928">
              <a:off x="1212962" y="4190671"/>
              <a:ext cx="26083" cy="21"/>
            </a:xfrm>
            <a:custGeom>
              <a:avLst/>
              <a:gdLst/>
              <a:ahLst/>
              <a:cxnLst/>
              <a:rect l="l" t="t" r="r" b="b"/>
              <a:pathLst>
                <a:path w="1229" h="1" fill="none" extrusionOk="0">
                  <a:moveTo>
                    <a:pt x="0" y="1"/>
                  </a:moveTo>
                  <a:lnTo>
                    <a:pt x="1228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 rot="-899928">
              <a:off x="1179649" y="4066344"/>
              <a:ext cx="26083" cy="21"/>
            </a:xfrm>
            <a:custGeom>
              <a:avLst/>
              <a:gdLst/>
              <a:ahLst/>
              <a:cxnLst/>
              <a:rect l="l" t="t" r="r" b="b"/>
              <a:pathLst>
                <a:path w="1229" h="1" fill="none" extrusionOk="0">
                  <a:moveTo>
                    <a:pt x="0" y="0"/>
                  </a:moveTo>
                  <a:lnTo>
                    <a:pt x="1228" y="0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 rot="-899928">
              <a:off x="1146199" y="3941505"/>
              <a:ext cx="26083" cy="21"/>
            </a:xfrm>
            <a:custGeom>
              <a:avLst/>
              <a:gdLst/>
              <a:ahLst/>
              <a:cxnLst/>
              <a:rect l="l" t="t" r="r" b="b"/>
              <a:pathLst>
                <a:path w="1229" h="1" fill="none" extrusionOk="0">
                  <a:moveTo>
                    <a:pt x="0" y="0"/>
                  </a:moveTo>
                  <a:lnTo>
                    <a:pt x="1228" y="0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 rot="-899928">
              <a:off x="1507284" y="4344826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1" y="1229"/>
                  </a:moveTo>
                  <a:lnTo>
                    <a:pt x="1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 rot="-899928">
              <a:off x="1637781" y="4309860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1" y="1229"/>
                  </a:moveTo>
                  <a:lnTo>
                    <a:pt x="1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 rot="-899928">
              <a:off x="1767765" y="4275030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1" y="1229"/>
                  </a:moveTo>
                  <a:lnTo>
                    <a:pt x="1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 rot="-899928">
              <a:off x="1898262" y="4240064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0" y="1229"/>
                  </a:moveTo>
                  <a:lnTo>
                    <a:pt x="0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 rot="-899928">
              <a:off x="2028759" y="4205097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0" y="1229"/>
                  </a:moveTo>
                  <a:lnTo>
                    <a:pt x="0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 rot="-899928">
              <a:off x="2159256" y="4170131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0" y="1229"/>
                  </a:moveTo>
                  <a:lnTo>
                    <a:pt x="0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 rot="-899928">
              <a:off x="1847243" y="4531903"/>
              <a:ext cx="56920" cy="56920"/>
            </a:xfrm>
            <a:custGeom>
              <a:avLst/>
              <a:gdLst/>
              <a:ahLst/>
              <a:cxnLst/>
              <a:rect l="l" t="t" r="r" b="b"/>
              <a:pathLst>
                <a:path w="2682" h="2682" extrusionOk="0">
                  <a:moveTo>
                    <a:pt x="2156" y="0"/>
                  </a:moveTo>
                  <a:lnTo>
                    <a:pt x="0" y="2156"/>
                  </a:lnTo>
                  <a:lnTo>
                    <a:pt x="526" y="2682"/>
                  </a:lnTo>
                  <a:lnTo>
                    <a:pt x="2682" y="527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 rot="-899928">
              <a:off x="1813850" y="4540850"/>
              <a:ext cx="56920" cy="56920"/>
            </a:xfrm>
            <a:custGeom>
              <a:avLst/>
              <a:gdLst/>
              <a:ahLst/>
              <a:cxnLst/>
              <a:rect l="l" t="t" r="r" b="b"/>
              <a:pathLst>
                <a:path w="2682" h="2682" extrusionOk="0">
                  <a:moveTo>
                    <a:pt x="526" y="0"/>
                  </a:moveTo>
                  <a:lnTo>
                    <a:pt x="0" y="527"/>
                  </a:lnTo>
                  <a:lnTo>
                    <a:pt x="2155" y="2682"/>
                  </a:lnTo>
                  <a:lnTo>
                    <a:pt x="2682" y="2156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 rot="-899928">
              <a:off x="2517779" y="310844"/>
              <a:ext cx="1695212" cy="3458507"/>
            </a:xfrm>
            <a:custGeom>
              <a:avLst/>
              <a:gdLst/>
              <a:ahLst/>
              <a:cxnLst/>
              <a:rect l="l" t="t" r="r" b="b"/>
              <a:pathLst>
                <a:path w="79876" h="162960" extrusionOk="0">
                  <a:moveTo>
                    <a:pt x="9173" y="1"/>
                  </a:moveTo>
                  <a:cubicBezTo>
                    <a:pt x="4110" y="1"/>
                    <a:pt x="0" y="4111"/>
                    <a:pt x="0" y="9174"/>
                  </a:cubicBezTo>
                  <a:lnTo>
                    <a:pt x="0" y="153786"/>
                  </a:lnTo>
                  <a:cubicBezTo>
                    <a:pt x="0" y="158849"/>
                    <a:pt x="4110" y="162959"/>
                    <a:pt x="9173" y="162959"/>
                  </a:cubicBezTo>
                  <a:lnTo>
                    <a:pt x="70702" y="162959"/>
                  </a:lnTo>
                  <a:cubicBezTo>
                    <a:pt x="75765" y="162959"/>
                    <a:pt x="79875" y="158849"/>
                    <a:pt x="79875" y="153786"/>
                  </a:cubicBezTo>
                  <a:lnTo>
                    <a:pt x="79875" y="9174"/>
                  </a:lnTo>
                  <a:cubicBezTo>
                    <a:pt x="79875" y="4111"/>
                    <a:pt x="75765" y="1"/>
                    <a:pt x="70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14300" dist="38100" dir="396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 rot="-899928">
              <a:off x="2781533" y="489869"/>
              <a:ext cx="259579" cy="29797"/>
            </a:xfrm>
            <a:custGeom>
              <a:avLst/>
              <a:gdLst/>
              <a:ahLst/>
              <a:cxnLst/>
              <a:rect l="l" t="t" r="r" b="b"/>
              <a:pathLst>
                <a:path w="12231" h="1404" extrusionOk="0">
                  <a:moveTo>
                    <a:pt x="702" y="0"/>
                  </a:moveTo>
                  <a:cubicBezTo>
                    <a:pt x="301" y="0"/>
                    <a:pt x="0" y="326"/>
                    <a:pt x="0" y="702"/>
                  </a:cubicBezTo>
                  <a:cubicBezTo>
                    <a:pt x="0" y="1103"/>
                    <a:pt x="301" y="1404"/>
                    <a:pt x="702" y="1404"/>
                  </a:cubicBezTo>
                  <a:lnTo>
                    <a:pt x="11529" y="1404"/>
                  </a:lnTo>
                  <a:cubicBezTo>
                    <a:pt x="11905" y="1404"/>
                    <a:pt x="12231" y="1103"/>
                    <a:pt x="12231" y="702"/>
                  </a:cubicBezTo>
                  <a:cubicBezTo>
                    <a:pt x="12231" y="326"/>
                    <a:pt x="11905" y="0"/>
                    <a:pt x="11529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 rot="-899928">
              <a:off x="3086514" y="439602"/>
              <a:ext cx="28757" cy="28736"/>
            </a:xfrm>
            <a:custGeom>
              <a:avLst/>
              <a:gdLst/>
              <a:ahLst/>
              <a:cxnLst/>
              <a:rect l="l" t="t" r="r" b="b"/>
              <a:pathLst>
                <a:path w="1355" h="1354" extrusionOk="0">
                  <a:moveTo>
                    <a:pt x="678" y="0"/>
                  </a:moveTo>
                  <a:cubicBezTo>
                    <a:pt x="302" y="0"/>
                    <a:pt x="1" y="301"/>
                    <a:pt x="1" y="677"/>
                  </a:cubicBezTo>
                  <a:cubicBezTo>
                    <a:pt x="1" y="1053"/>
                    <a:pt x="302" y="1354"/>
                    <a:pt x="678" y="1354"/>
                  </a:cubicBezTo>
                  <a:cubicBezTo>
                    <a:pt x="1053" y="1354"/>
                    <a:pt x="1354" y="1053"/>
                    <a:pt x="1354" y="677"/>
                  </a:cubicBezTo>
                  <a:cubicBezTo>
                    <a:pt x="1354" y="301"/>
                    <a:pt x="1053" y="0"/>
                    <a:pt x="678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 rot="-899928">
              <a:off x="2660034" y="775403"/>
              <a:ext cx="74472" cy="10654"/>
            </a:xfrm>
            <a:custGeom>
              <a:avLst/>
              <a:gdLst/>
              <a:ahLst/>
              <a:cxnLst/>
              <a:rect l="l" t="t" r="r" b="b"/>
              <a:pathLst>
                <a:path w="3509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509" y="502"/>
                  </a:lnTo>
                  <a:lnTo>
                    <a:pt x="35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 rot="-899928">
              <a:off x="2666024" y="798023"/>
              <a:ext cx="74472" cy="10123"/>
            </a:xfrm>
            <a:custGeom>
              <a:avLst/>
              <a:gdLst/>
              <a:ahLst/>
              <a:cxnLst/>
              <a:rect l="l" t="t" r="r" b="b"/>
              <a:pathLst>
                <a:path w="3509" h="477" extrusionOk="0">
                  <a:moveTo>
                    <a:pt x="0" y="0"/>
                  </a:moveTo>
                  <a:lnTo>
                    <a:pt x="0" y="476"/>
                  </a:lnTo>
                  <a:lnTo>
                    <a:pt x="3509" y="476"/>
                  </a:lnTo>
                  <a:lnTo>
                    <a:pt x="35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 rot="-899928">
              <a:off x="2672079" y="820613"/>
              <a:ext cx="74472" cy="10145"/>
            </a:xfrm>
            <a:custGeom>
              <a:avLst/>
              <a:gdLst/>
              <a:ahLst/>
              <a:cxnLst/>
              <a:rect l="l" t="t" r="r" b="b"/>
              <a:pathLst>
                <a:path w="3509" h="478" extrusionOk="0">
                  <a:moveTo>
                    <a:pt x="0" y="1"/>
                  </a:moveTo>
                  <a:lnTo>
                    <a:pt x="0" y="477"/>
                  </a:lnTo>
                  <a:lnTo>
                    <a:pt x="3509" y="477"/>
                  </a:lnTo>
                  <a:lnTo>
                    <a:pt x="35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rot="-899928">
              <a:off x="2384787" y="973617"/>
              <a:ext cx="241497" cy="241518"/>
            </a:xfrm>
            <a:custGeom>
              <a:avLst/>
              <a:gdLst/>
              <a:ahLst/>
              <a:cxnLst/>
              <a:rect l="l" t="t" r="r" b="b"/>
              <a:pathLst>
                <a:path w="11379" h="11380" extrusionOk="0">
                  <a:moveTo>
                    <a:pt x="5689" y="1"/>
                  </a:moveTo>
                  <a:cubicBezTo>
                    <a:pt x="2557" y="1"/>
                    <a:pt x="0" y="2532"/>
                    <a:pt x="0" y="5690"/>
                  </a:cubicBezTo>
                  <a:cubicBezTo>
                    <a:pt x="0" y="7469"/>
                    <a:pt x="827" y="9073"/>
                    <a:pt x="2105" y="10101"/>
                  </a:cubicBezTo>
                  <a:cubicBezTo>
                    <a:pt x="3083" y="10903"/>
                    <a:pt x="4336" y="11379"/>
                    <a:pt x="5689" y="11379"/>
                  </a:cubicBezTo>
                  <a:cubicBezTo>
                    <a:pt x="7043" y="11379"/>
                    <a:pt x="8296" y="10903"/>
                    <a:pt x="9273" y="10101"/>
                  </a:cubicBezTo>
                  <a:cubicBezTo>
                    <a:pt x="10577" y="9073"/>
                    <a:pt x="11379" y="7469"/>
                    <a:pt x="11379" y="5690"/>
                  </a:cubicBezTo>
                  <a:cubicBezTo>
                    <a:pt x="11379" y="2532"/>
                    <a:pt x="8847" y="1"/>
                    <a:pt x="5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 rot="-899928">
              <a:off x="2438027" y="1007905"/>
              <a:ext cx="118637" cy="118106"/>
            </a:xfrm>
            <a:custGeom>
              <a:avLst/>
              <a:gdLst/>
              <a:ahLst/>
              <a:cxnLst/>
              <a:rect l="l" t="t" r="r" b="b"/>
              <a:pathLst>
                <a:path w="5590" h="5565" extrusionOk="0">
                  <a:moveTo>
                    <a:pt x="2782" y="0"/>
                  </a:moveTo>
                  <a:cubicBezTo>
                    <a:pt x="1254" y="0"/>
                    <a:pt x="0" y="1229"/>
                    <a:pt x="0" y="2782"/>
                  </a:cubicBezTo>
                  <a:cubicBezTo>
                    <a:pt x="0" y="4311"/>
                    <a:pt x="1254" y="5564"/>
                    <a:pt x="2782" y="5564"/>
                  </a:cubicBezTo>
                  <a:cubicBezTo>
                    <a:pt x="4336" y="5564"/>
                    <a:pt x="5589" y="4311"/>
                    <a:pt x="5589" y="2782"/>
                  </a:cubicBezTo>
                  <a:cubicBezTo>
                    <a:pt x="5589" y="1229"/>
                    <a:pt x="4336" y="0"/>
                    <a:pt x="2782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 rot="-899928">
              <a:off x="2445244" y="1102109"/>
              <a:ext cx="152148" cy="110678"/>
            </a:xfrm>
            <a:custGeom>
              <a:avLst/>
              <a:gdLst/>
              <a:ahLst/>
              <a:cxnLst/>
              <a:rect l="l" t="t" r="r" b="b"/>
              <a:pathLst>
                <a:path w="7169" h="5215" extrusionOk="0">
                  <a:moveTo>
                    <a:pt x="3584" y="1"/>
                  </a:moveTo>
                  <a:cubicBezTo>
                    <a:pt x="2983" y="1"/>
                    <a:pt x="2406" y="151"/>
                    <a:pt x="1905" y="427"/>
                  </a:cubicBezTo>
                  <a:cubicBezTo>
                    <a:pt x="777" y="1029"/>
                    <a:pt x="0" y="2206"/>
                    <a:pt x="0" y="3585"/>
                  </a:cubicBezTo>
                  <a:lnTo>
                    <a:pt x="0" y="3936"/>
                  </a:lnTo>
                  <a:cubicBezTo>
                    <a:pt x="978" y="4738"/>
                    <a:pt x="2231" y="5214"/>
                    <a:pt x="3584" y="5214"/>
                  </a:cubicBezTo>
                  <a:cubicBezTo>
                    <a:pt x="4938" y="5214"/>
                    <a:pt x="6191" y="4738"/>
                    <a:pt x="7168" y="3936"/>
                  </a:cubicBezTo>
                  <a:lnTo>
                    <a:pt x="7168" y="3585"/>
                  </a:lnTo>
                  <a:cubicBezTo>
                    <a:pt x="7168" y="2608"/>
                    <a:pt x="6767" y="1705"/>
                    <a:pt x="6116" y="1054"/>
                  </a:cubicBezTo>
                  <a:cubicBezTo>
                    <a:pt x="5865" y="803"/>
                    <a:pt x="5589" y="602"/>
                    <a:pt x="5264" y="427"/>
                  </a:cubicBezTo>
                  <a:cubicBezTo>
                    <a:pt x="4762" y="151"/>
                    <a:pt x="4186" y="1"/>
                    <a:pt x="3584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 rot="-899928">
              <a:off x="3429118" y="605351"/>
              <a:ext cx="28205" cy="47370"/>
            </a:xfrm>
            <a:custGeom>
              <a:avLst/>
              <a:gdLst/>
              <a:ahLst/>
              <a:cxnLst/>
              <a:rect l="l" t="t" r="r" b="b"/>
              <a:pathLst>
                <a:path w="1329" h="2232" extrusionOk="0">
                  <a:moveTo>
                    <a:pt x="677" y="1"/>
                  </a:moveTo>
                  <a:cubicBezTo>
                    <a:pt x="276" y="1"/>
                    <a:pt x="26" y="251"/>
                    <a:pt x="1" y="677"/>
                  </a:cubicBezTo>
                  <a:lnTo>
                    <a:pt x="326" y="677"/>
                  </a:lnTo>
                  <a:cubicBezTo>
                    <a:pt x="351" y="452"/>
                    <a:pt x="452" y="352"/>
                    <a:pt x="652" y="352"/>
                  </a:cubicBezTo>
                  <a:cubicBezTo>
                    <a:pt x="828" y="352"/>
                    <a:pt x="953" y="427"/>
                    <a:pt x="953" y="602"/>
                  </a:cubicBezTo>
                  <a:cubicBezTo>
                    <a:pt x="953" y="978"/>
                    <a:pt x="527" y="978"/>
                    <a:pt x="527" y="1479"/>
                  </a:cubicBezTo>
                  <a:lnTo>
                    <a:pt x="828" y="1479"/>
                  </a:lnTo>
                  <a:cubicBezTo>
                    <a:pt x="828" y="1078"/>
                    <a:pt x="1329" y="1028"/>
                    <a:pt x="1329" y="527"/>
                  </a:cubicBezTo>
                  <a:cubicBezTo>
                    <a:pt x="1329" y="201"/>
                    <a:pt x="1078" y="1"/>
                    <a:pt x="677" y="1"/>
                  </a:cubicBezTo>
                  <a:close/>
                  <a:moveTo>
                    <a:pt x="677" y="1780"/>
                  </a:moveTo>
                  <a:cubicBezTo>
                    <a:pt x="552" y="1780"/>
                    <a:pt x="452" y="1880"/>
                    <a:pt x="452" y="2006"/>
                  </a:cubicBezTo>
                  <a:cubicBezTo>
                    <a:pt x="452" y="2156"/>
                    <a:pt x="552" y="2231"/>
                    <a:pt x="677" y="2231"/>
                  </a:cubicBezTo>
                  <a:cubicBezTo>
                    <a:pt x="803" y="2231"/>
                    <a:pt x="903" y="2156"/>
                    <a:pt x="903" y="2006"/>
                  </a:cubicBezTo>
                  <a:cubicBezTo>
                    <a:pt x="903" y="1880"/>
                    <a:pt x="803" y="1780"/>
                    <a:pt x="677" y="1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 rot="-899928">
              <a:off x="3394304" y="578510"/>
              <a:ext cx="99494" cy="98963"/>
            </a:xfrm>
            <a:custGeom>
              <a:avLst/>
              <a:gdLst/>
              <a:ahLst/>
              <a:cxnLst/>
              <a:rect l="l" t="t" r="r" b="b"/>
              <a:pathLst>
                <a:path w="4688" h="4663" extrusionOk="0">
                  <a:moveTo>
                    <a:pt x="2331" y="226"/>
                  </a:moveTo>
                  <a:cubicBezTo>
                    <a:pt x="3509" y="226"/>
                    <a:pt x="4462" y="1153"/>
                    <a:pt x="4462" y="2331"/>
                  </a:cubicBezTo>
                  <a:cubicBezTo>
                    <a:pt x="4462" y="3484"/>
                    <a:pt x="3509" y="4437"/>
                    <a:pt x="2331" y="4437"/>
                  </a:cubicBezTo>
                  <a:cubicBezTo>
                    <a:pt x="1178" y="4437"/>
                    <a:pt x="226" y="3484"/>
                    <a:pt x="226" y="2331"/>
                  </a:cubicBezTo>
                  <a:cubicBezTo>
                    <a:pt x="226" y="1153"/>
                    <a:pt x="1178" y="226"/>
                    <a:pt x="2331" y="226"/>
                  </a:cubicBezTo>
                  <a:close/>
                  <a:moveTo>
                    <a:pt x="2331" y="1"/>
                  </a:moveTo>
                  <a:cubicBezTo>
                    <a:pt x="1053" y="1"/>
                    <a:pt x="0" y="1028"/>
                    <a:pt x="0" y="2331"/>
                  </a:cubicBezTo>
                  <a:cubicBezTo>
                    <a:pt x="0" y="3610"/>
                    <a:pt x="1053" y="4662"/>
                    <a:pt x="2331" y="4662"/>
                  </a:cubicBezTo>
                  <a:cubicBezTo>
                    <a:pt x="3635" y="4662"/>
                    <a:pt x="4687" y="3610"/>
                    <a:pt x="4687" y="2331"/>
                  </a:cubicBezTo>
                  <a:cubicBezTo>
                    <a:pt x="4687" y="1028"/>
                    <a:pt x="3635" y="1"/>
                    <a:pt x="2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 rot="-899928">
              <a:off x="3543712" y="539343"/>
              <a:ext cx="96841" cy="96841"/>
            </a:xfrm>
            <a:custGeom>
              <a:avLst/>
              <a:gdLst/>
              <a:ahLst/>
              <a:cxnLst/>
              <a:rect l="l" t="t" r="r" b="b"/>
              <a:pathLst>
                <a:path w="4563" h="4563" extrusionOk="0">
                  <a:moveTo>
                    <a:pt x="2281" y="226"/>
                  </a:moveTo>
                  <a:cubicBezTo>
                    <a:pt x="3434" y="226"/>
                    <a:pt x="4337" y="1128"/>
                    <a:pt x="4337" y="2281"/>
                  </a:cubicBezTo>
                  <a:cubicBezTo>
                    <a:pt x="4337" y="3409"/>
                    <a:pt x="3434" y="4337"/>
                    <a:pt x="2281" y="4337"/>
                  </a:cubicBezTo>
                  <a:cubicBezTo>
                    <a:pt x="1154" y="4337"/>
                    <a:pt x="226" y="3409"/>
                    <a:pt x="226" y="2281"/>
                  </a:cubicBezTo>
                  <a:cubicBezTo>
                    <a:pt x="226" y="1128"/>
                    <a:pt x="1154" y="226"/>
                    <a:pt x="2281" y="226"/>
                  </a:cubicBezTo>
                  <a:close/>
                  <a:moveTo>
                    <a:pt x="2281" y="1"/>
                  </a:moveTo>
                  <a:cubicBezTo>
                    <a:pt x="1028" y="1"/>
                    <a:pt x="1" y="1028"/>
                    <a:pt x="1" y="2281"/>
                  </a:cubicBezTo>
                  <a:cubicBezTo>
                    <a:pt x="1" y="3534"/>
                    <a:pt x="1028" y="4562"/>
                    <a:pt x="2281" y="4562"/>
                  </a:cubicBezTo>
                  <a:cubicBezTo>
                    <a:pt x="3535" y="4562"/>
                    <a:pt x="4562" y="3534"/>
                    <a:pt x="4562" y="2281"/>
                  </a:cubicBezTo>
                  <a:cubicBezTo>
                    <a:pt x="4562" y="1028"/>
                    <a:pt x="3535" y="1"/>
                    <a:pt x="2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 rot="-899928">
              <a:off x="3575726" y="559862"/>
              <a:ext cx="42573" cy="38859"/>
            </a:xfrm>
            <a:custGeom>
              <a:avLst/>
              <a:gdLst/>
              <a:ahLst/>
              <a:cxnLst/>
              <a:rect l="l" t="t" r="r" b="b"/>
              <a:pathLst>
                <a:path w="2006" h="1831" extrusionOk="0">
                  <a:moveTo>
                    <a:pt x="1013" y="251"/>
                  </a:moveTo>
                  <a:cubicBezTo>
                    <a:pt x="1185" y="251"/>
                    <a:pt x="1354" y="314"/>
                    <a:pt x="1479" y="439"/>
                  </a:cubicBezTo>
                  <a:cubicBezTo>
                    <a:pt x="1730" y="715"/>
                    <a:pt x="1730" y="1116"/>
                    <a:pt x="1479" y="1392"/>
                  </a:cubicBezTo>
                  <a:cubicBezTo>
                    <a:pt x="1354" y="1517"/>
                    <a:pt x="1185" y="1580"/>
                    <a:pt x="1013" y="1580"/>
                  </a:cubicBezTo>
                  <a:cubicBezTo>
                    <a:pt x="840" y="1580"/>
                    <a:pt x="665" y="1517"/>
                    <a:pt x="527" y="1392"/>
                  </a:cubicBezTo>
                  <a:cubicBezTo>
                    <a:pt x="276" y="1116"/>
                    <a:pt x="276" y="715"/>
                    <a:pt x="527" y="439"/>
                  </a:cubicBezTo>
                  <a:cubicBezTo>
                    <a:pt x="665" y="314"/>
                    <a:pt x="840" y="251"/>
                    <a:pt x="1013" y="251"/>
                  </a:cubicBezTo>
                  <a:close/>
                  <a:moveTo>
                    <a:pt x="1013" y="1"/>
                  </a:moveTo>
                  <a:cubicBezTo>
                    <a:pt x="778" y="1"/>
                    <a:pt x="540" y="88"/>
                    <a:pt x="352" y="264"/>
                  </a:cubicBezTo>
                  <a:cubicBezTo>
                    <a:pt x="1" y="615"/>
                    <a:pt x="1" y="1216"/>
                    <a:pt x="352" y="1567"/>
                  </a:cubicBezTo>
                  <a:cubicBezTo>
                    <a:pt x="540" y="1743"/>
                    <a:pt x="778" y="1830"/>
                    <a:pt x="1013" y="1830"/>
                  </a:cubicBezTo>
                  <a:cubicBezTo>
                    <a:pt x="1248" y="1830"/>
                    <a:pt x="1479" y="1743"/>
                    <a:pt x="1655" y="1567"/>
                  </a:cubicBezTo>
                  <a:cubicBezTo>
                    <a:pt x="2006" y="1216"/>
                    <a:pt x="2006" y="615"/>
                    <a:pt x="1655" y="264"/>
                  </a:cubicBezTo>
                  <a:cubicBezTo>
                    <a:pt x="1479" y="88"/>
                    <a:pt x="1248" y="1"/>
                    <a:pt x="1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 rot="-899928">
              <a:off x="3570342" y="594220"/>
              <a:ext cx="22900" cy="22900"/>
            </a:xfrm>
            <a:custGeom>
              <a:avLst/>
              <a:gdLst/>
              <a:ahLst/>
              <a:cxnLst/>
              <a:rect l="l" t="t" r="r" b="b"/>
              <a:pathLst>
                <a:path w="1079" h="1079" extrusionOk="0">
                  <a:moveTo>
                    <a:pt x="903" y="1"/>
                  </a:moveTo>
                  <a:lnTo>
                    <a:pt x="0" y="903"/>
                  </a:lnTo>
                  <a:lnTo>
                    <a:pt x="176" y="1078"/>
                  </a:lnTo>
                  <a:lnTo>
                    <a:pt x="1078" y="176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 rot="-899928">
              <a:off x="3529928" y="370718"/>
              <a:ext cx="63308" cy="31410"/>
            </a:xfrm>
            <a:custGeom>
              <a:avLst/>
              <a:gdLst/>
              <a:ahLst/>
              <a:cxnLst/>
              <a:rect l="l" t="t" r="r" b="b"/>
              <a:pathLst>
                <a:path w="2983" h="1480" extrusionOk="0">
                  <a:moveTo>
                    <a:pt x="2832" y="151"/>
                  </a:moveTo>
                  <a:lnTo>
                    <a:pt x="2832" y="1329"/>
                  </a:lnTo>
                  <a:lnTo>
                    <a:pt x="151" y="1329"/>
                  </a:lnTo>
                  <a:lnTo>
                    <a:pt x="151" y="151"/>
                  </a:lnTo>
                  <a:close/>
                  <a:moveTo>
                    <a:pt x="76" y="1"/>
                  </a:moveTo>
                  <a:cubicBezTo>
                    <a:pt x="51" y="1"/>
                    <a:pt x="0" y="51"/>
                    <a:pt x="0" y="76"/>
                  </a:cubicBezTo>
                  <a:lnTo>
                    <a:pt x="0" y="1404"/>
                  </a:lnTo>
                  <a:cubicBezTo>
                    <a:pt x="0" y="1454"/>
                    <a:pt x="51" y="1479"/>
                    <a:pt x="76" y="1479"/>
                  </a:cubicBezTo>
                  <a:lnTo>
                    <a:pt x="2908" y="1479"/>
                  </a:lnTo>
                  <a:cubicBezTo>
                    <a:pt x="2958" y="1479"/>
                    <a:pt x="2983" y="1454"/>
                    <a:pt x="2983" y="1404"/>
                  </a:cubicBezTo>
                  <a:lnTo>
                    <a:pt x="2983" y="76"/>
                  </a:lnTo>
                  <a:cubicBezTo>
                    <a:pt x="2983" y="51"/>
                    <a:pt x="2958" y="1"/>
                    <a:pt x="2908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rot="-899928">
              <a:off x="3536044" y="378011"/>
              <a:ext cx="40430" cy="20226"/>
            </a:xfrm>
            <a:custGeom>
              <a:avLst/>
              <a:gdLst/>
              <a:ahLst/>
              <a:cxnLst/>
              <a:rect l="l" t="t" r="r" b="b"/>
              <a:pathLst>
                <a:path w="1905" h="953" extrusionOk="0">
                  <a:moveTo>
                    <a:pt x="0" y="0"/>
                  </a:moveTo>
                  <a:lnTo>
                    <a:pt x="0" y="953"/>
                  </a:lnTo>
                  <a:lnTo>
                    <a:pt x="1905" y="953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 rot="-899928">
              <a:off x="3688959" y="371292"/>
              <a:ext cx="4287" cy="13328"/>
            </a:xfrm>
            <a:custGeom>
              <a:avLst/>
              <a:gdLst/>
              <a:ahLst/>
              <a:cxnLst/>
              <a:rect l="l" t="t" r="r" b="b"/>
              <a:pathLst>
                <a:path w="202" h="628" extrusionOk="0">
                  <a:moveTo>
                    <a:pt x="1" y="1"/>
                  </a:moveTo>
                  <a:lnTo>
                    <a:pt x="1" y="627"/>
                  </a:lnTo>
                  <a:lnTo>
                    <a:pt x="201" y="627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 rot="-899928">
              <a:off x="3469734" y="406444"/>
              <a:ext cx="18103" cy="18103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27" y="0"/>
                  </a:moveTo>
                  <a:cubicBezTo>
                    <a:pt x="201" y="0"/>
                    <a:pt x="1" y="201"/>
                    <a:pt x="1" y="426"/>
                  </a:cubicBezTo>
                  <a:cubicBezTo>
                    <a:pt x="1" y="677"/>
                    <a:pt x="201" y="852"/>
                    <a:pt x="427" y="852"/>
                  </a:cubicBezTo>
                  <a:cubicBezTo>
                    <a:pt x="652" y="852"/>
                    <a:pt x="853" y="677"/>
                    <a:pt x="853" y="426"/>
                  </a:cubicBezTo>
                  <a:cubicBezTo>
                    <a:pt x="853" y="201"/>
                    <a:pt x="652" y="0"/>
                    <a:pt x="427" y="0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rot="-899928">
              <a:off x="3460352" y="397061"/>
              <a:ext cx="29797" cy="10399"/>
            </a:xfrm>
            <a:custGeom>
              <a:avLst/>
              <a:gdLst/>
              <a:ahLst/>
              <a:cxnLst/>
              <a:rect l="l" t="t" r="r" b="b"/>
              <a:pathLst>
                <a:path w="1404" h="490" extrusionOk="0">
                  <a:moveTo>
                    <a:pt x="692" y="1"/>
                  </a:moveTo>
                  <a:cubicBezTo>
                    <a:pt x="464" y="1"/>
                    <a:pt x="238" y="88"/>
                    <a:pt x="75" y="264"/>
                  </a:cubicBezTo>
                  <a:cubicBezTo>
                    <a:pt x="0" y="314"/>
                    <a:pt x="0" y="389"/>
                    <a:pt x="50" y="439"/>
                  </a:cubicBezTo>
                  <a:cubicBezTo>
                    <a:pt x="88" y="464"/>
                    <a:pt x="125" y="477"/>
                    <a:pt x="160" y="477"/>
                  </a:cubicBezTo>
                  <a:cubicBezTo>
                    <a:pt x="194" y="477"/>
                    <a:pt x="226" y="464"/>
                    <a:pt x="251" y="439"/>
                  </a:cubicBezTo>
                  <a:cubicBezTo>
                    <a:pt x="376" y="339"/>
                    <a:pt x="526" y="264"/>
                    <a:pt x="702" y="264"/>
                  </a:cubicBezTo>
                  <a:cubicBezTo>
                    <a:pt x="902" y="264"/>
                    <a:pt x="1053" y="364"/>
                    <a:pt x="1153" y="439"/>
                  </a:cubicBezTo>
                  <a:cubicBezTo>
                    <a:pt x="1178" y="464"/>
                    <a:pt x="1203" y="489"/>
                    <a:pt x="1253" y="489"/>
                  </a:cubicBezTo>
                  <a:cubicBezTo>
                    <a:pt x="1278" y="489"/>
                    <a:pt x="1303" y="464"/>
                    <a:pt x="1353" y="439"/>
                  </a:cubicBezTo>
                  <a:cubicBezTo>
                    <a:pt x="1404" y="389"/>
                    <a:pt x="1404" y="314"/>
                    <a:pt x="1328" y="264"/>
                  </a:cubicBezTo>
                  <a:cubicBezTo>
                    <a:pt x="1153" y="88"/>
                    <a:pt x="921" y="1"/>
                    <a:pt x="692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rot="-899928">
              <a:off x="3451195" y="386978"/>
              <a:ext cx="43635" cy="13859"/>
            </a:xfrm>
            <a:custGeom>
              <a:avLst/>
              <a:gdLst/>
              <a:ahLst/>
              <a:cxnLst/>
              <a:rect l="l" t="t" r="r" b="b"/>
              <a:pathLst>
                <a:path w="2056" h="653" extrusionOk="0">
                  <a:moveTo>
                    <a:pt x="1028" y="1"/>
                  </a:moveTo>
                  <a:cubicBezTo>
                    <a:pt x="652" y="1"/>
                    <a:pt x="326" y="151"/>
                    <a:pt x="50" y="402"/>
                  </a:cubicBezTo>
                  <a:cubicBezTo>
                    <a:pt x="0" y="477"/>
                    <a:pt x="0" y="552"/>
                    <a:pt x="50" y="602"/>
                  </a:cubicBezTo>
                  <a:cubicBezTo>
                    <a:pt x="75" y="627"/>
                    <a:pt x="113" y="640"/>
                    <a:pt x="151" y="640"/>
                  </a:cubicBezTo>
                  <a:cubicBezTo>
                    <a:pt x="188" y="640"/>
                    <a:pt x="226" y="627"/>
                    <a:pt x="251" y="602"/>
                  </a:cubicBezTo>
                  <a:cubicBezTo>
                    <a:pt x="451" y="402"/>
                    <a:pt x="727" y="276"/>
                    <a:pt x="1028" y="276"/>
                  </a:cubicBezTo>
                  <a:cubicBezTo>
                    <a:pt x="1329" y="276"/>
                    <a:pt x="1604" y="402"/>
                    <a:pt x="1805" y="602"/>
                  </a:cubicBezTo>
                  <a:cubicBezTo>
                    <a:pt x="1830" y="627"/>
                    <a:pt x="1855" y="652"/>
                    <a:pt x="1905" y="652"/>
                  </a:cubicBezTo>
                  <a:cubicBezTo>
                    <a:pt x="1930" y="652"/>
                    <a:pt x="1980" y="627"/>
                    <a:pt x="2005" y="602"/>
                  </a:cubicBezTo>
                  <a:cubicBezTo>
                    <a:pt x="2055" y="552"/>
                    <a:pt x="2055" y="477"/>
                    <a:pt x="2005" y="427"/>
                  </a:cubicBezTo>
                  <a:cubicBezTo>
                    <a:pt x="1730" y="151"/>
                    <a:pt x="1404" y="1"/>
                    <a:pt x="1028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rot="-899928">
              <a:off x="3369153" y="430233"/>
              <a:ext cx="13328" cy="21839"/>
            </a:xfrm>
            <a:custGeom>
              <a:avLst/>
              <a:gdLst/>
              <a:ahLst/>
              <a:cxnLst/>
              <a:rect l="l" t="t" r="r" b="b"/>
              <a:pathLst>
                <a:path w="628" h="1029" extrusionOk="0">
                  <a:moveTo>
                    <a:pt x="0" y="1"/>
                  </a:moveTo>
                  <a:lnTo>
                    <a:pt x="0" y="1028"/>
                  </a:lnTo>
                  <a:lnTo>
                    <a:pt x="627" y="1028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 rot="-899928">
              <a:off x="3384561" y="417985"/>
              <a:ext cx="13328" cy="29818"/>
            </a:xfrm>
            <a:custGeom>
              <a:avLst/>
              <a:gdLst/>
              <a:ahLst/>
              <a:cxnLst/>
              <a:rect l="l" t="t" r="r" b="b"/>
              <a:pathLst>
                <a:path w="628" h="1405" extrusionOk="0">
                  <a:moveTo>
                    <a:pt x="1" y="1"/>
                  </a:moveTo>
                  <a:lnTo>
                    <a:pt x="1" y="1404"/>
                  </a:lnTo>
                  <a:lnTo>
                    <a:pt x="627" y="1404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 rot="-899928">
              <a:off x="3400037" y="406257"/>
              <a:ext cx="13328" cy="37268"/>
            </a:xfrm>
            <a:custGeom>
              <a:avLst/>
              <a:gdLst/>
              <a:ahLst/>
              <a:cxnLst/>
              <a:rect l="l" t="t" r="r" b="b"/>
              <a:pathLst>
                <a:path w="628" h="1756" extrusionOk="0">
                  <a:moveTo>
                    <a:pt x="1" y="1"/>
                  </a:moveTo>
                  <a:lnTo>
                    <a:pt x="1" y="1755"/>
                  </a:lnTo>
                  <a:lnTo>
                    <a:pt x="627" y="1755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 rot="-900243">
              <a:off x="1242114" y="3916611"/>
              <a:ext cx="938649" cy="334180"/>
            </a:xfrm>
            <a:custGeom>
              <a:avLst/>
              <a:gdLst/>
              <a:ahLst/>
              <a:cxnLst/>
              <a:rect l="l" t="t" r="r" b="b"/>
              <a:pathLst>
                <a:path w="41048" h="14614" extrusionOk="0">
                  <a:moveTo>
                    <a:pt x="0" y="14614"/>
                  </a:moveTo>
                  <a:cubicBezTo>
                    <a:pt x="2985" y="13241"/>
                    <a:pt x="12501" y="7582"/>
                    <a:pt x="17910" y="6376"/>
                  </a:cubicBezTo>
                  <a:cubicBezTo>
                    <a:pt x="23319" y="5170"/>
                    <a:pt x="28596" y="8442"/>
                    <a:pt x="32452" y="7379"/>
                  </a:cubicBezTo>
                  <a:cubicBezTo>
                    <a:pt x="36308" y="6316"/>
                    <a:pt x="39615" y="1230"/>
                    <a:pt x="41048" y="0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2" name="Google Shape;142;p15"/>
            <p:cNvSpPr/>
            <p:nvPr/>
          </p:nvSpPr>
          <p:spPr>
            <a:xfrm rot="-900455">
              <a:off x="1574502" y="3499654"/>
              <a:ext cx="450672" cy="450672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 txBox="1"/>
            <p:nvPr/>
          </p:nvSpPr>
          <p:spPr>
            <a:xfrm rot="-900645">
              <a:off x="611229" y="1916732"/>
              <a:ext cx="1116601" cy="225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Flowchart</a:t>
              </a:r>
              <a:endParaRPr sz="1200" dirty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9" name="Google Shape;149;p15"/>
            <p:cNvSpPr txBox="1"/>
            <p:nvPr/>
          </p:nvSpPr>
          <p:spPr>
            <a:xfrm rot="-900645">
              <a:off x="2518541" y="850244"/>
              <a:ext cx="1116601" cy="225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Flowchart</a:t>
              </a:r>
              <a:endParaRPr sz="1200" dirty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80940">
            <a:off x="2657344" y="1050532"/>
            <a:ext cx="1550092" cy="252124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50635">
            <a:off x="739116" y="2062434"/>
            <a:ext cx="1600818" cy="260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899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Flowchart (Registration)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801" y="137886"/>
            <a:ext cx="8106228" cy="460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972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Flowchart (Login)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456" y="174171"/>
            <a:ext cx="8287658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52605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Flowchart (Admin)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7371" y="116114"/>
            <a:ext cx="8418286" cy="4622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23815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Flowchart (Seller)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29" y="137886"/>
            <a:ext cx="8113485" cy="4600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9201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3"/>
          <p:cNvSpPr>
            <a:spLocks noGrp="1"/>
          </p:cNvSpPr>
          <p:nvPr>
            <p:ph type="subTitle" idx="1"/>
          </p:nvPr>
        </p:nvSpPr>
        <p:spPr>
          <a:xfrm>
            <a:off x="2710506" y="4738799"/>
            <a:ext cx="3651900" cy="4047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Fig: Flowchart (Buyer)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857" y="145142"/>
            <a:ext cx="8323943" cy="4644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2828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9999"/>
        </a:soli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5"/>
          <p:cNvSpPr txBox="1">
            <a:spLocks noGrp="1"/>
          </p:cNvSpPr>
          <p:nvPr>
            <p:ph type="ctrTitle"/>
          </p:nvPr>
        </p:nvSpPr>
        <p:spPr>
          <a:xfrm>
            <a:off x="5013809" y="1137763"/>
            <a:ext cx="3651900" cy="16390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Flow Diagram</a:t>
            </a:r>
            <a:endParaRPr dirty="0"/>
          </a:p>
        </p:txBody>
      </p:sp>
      <p:grpSp>
        <p:nvGrpSpPr>
          <p:cNvPr id="48" name="Google Shape;48;p15"/>
          <p:cNvGrpSpPr/>
          <p:nvPr/>
        </p:nvGrpSpPr>
        <p:grpSpPr>
          <a:xfrm>
            <a:off x="493413" y="309256"/>
            <a:ext cx="3719578" cy="4524993"/>
            <a:chOff x="493413" y="310844"/>
            <a:chExt cx="3719578" cy="4524993"/>
          </a:xfrm>
        </p:grpSpPr>
        <p:sp>
          <p:nvSpPr>
            <p:cNvPr id="49" name="Google Shape;49;p15"/>
            <p:cNvSpPr/>
            <p:nvPr/>
          </p:nvSpPr>
          <p:spPr>
            <a:xfrm rot="-899928">
              <a:off x="610477" y="1377330"/>
              <a:ext cx="1695212" cy="3458507"/>
            </a:xfrm>
            <a:custGeom>
              <a:avLst/>
              <a:gdLst/>
              <a:ahLst/>
              <a:cxnLst/>
              <a:rect l="l" t="t" r="r" b="b"/>
              <a:pathLst>
                <a:path w="79876" h="162960" extrusionOk="0">
                  <a:moveTo>
                    <a:pt x="9173" y="1"/>
                  </a:moveTo>
                  <a:cubicBezTo>
                    <a:pt x="4111" y="1"/>
                    <a:pt x="0" y="4111"/>
                    <a:pt x="0" y="9174"/>
                  </a:cubicBezTo>
                  <a:lnTo>
                    <a:pt x="0" y="153786"/>
                  </a:lnTo>
                  <a:cubicBezTo>
                    <a:pt x="0" y="158849"/>
                    <a:pt x="4111" y="162959"/>
                    <a:pt x="9173" y="162959"/>
                  </a:cubicBezTo>
                  <a:lnTo>
                    <a:pt x="70702" y="162959"/>
                  </a:lnTo>
                  <a:cubicBezTo>
                    <a:pt x="75765" y="162959"/>
                    <a:pt x="79875" y="158849"/>
                    <a:pt x="79875" y="153786"/>
                  </a:cubicBezTo>
                  <a:lnTo>
                    <a:pt x="79875" y="9174"/>
                  </a:lnTo>
                  <a:cubicBezTo>
                    <a:pt x="79875" y="4111"/>
                    <a:pt x="75765" y="1"/>
                    <a:pt x="70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14300" dist="38100" dir="396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15"/>
            <p:cNvSpPr/>
            <p:nvPr/>
          </p:nvSpPr>
          <p:spPr>
            <a:xfrm rot="-899928">
              <a:off x="888601" y="1552502"/>
              <a:ext cx="259600" cy="29797"/>
            </a:xfrm>
            <a:custGeom>
              <a:avLst/>
              <a:gdLst/>
              <a:ahLst/>
              <a:cxnLst/>
              <a:rect l="l" t="t" r="r" b="b"/>
              <a:pathLst>
                <a:path w="12232" h="1404" extrusionOk="0">
                  <a:moveTo>
                    <a:pt x="703" y="0"/>
                  </a:moveTo>
                  <a:cubicBezTo>
                    <a:pt x="302" y="0"/>
                    <a:pt x="1" y="326"/>
                    <a:pt x="1" y="702"/>
                  </a:cubicBezTo>
                  <a:cubicBezTo>
                    <a:pt x="1" y="1103"/>
                    <a:pt x="302" y="1404"/>
                    <a:pt x="703" y="1404"/>
                  </a:cubicBezTo>
                  <a:lnTo>
                    <a:pt x="11530" y="1404"/>
                  </a:lnTo>
                  <a:cubicBezTo>
                    <a:pt x="11906" y="1404"/>
                    <a:pt x="12232" y="1103"/>
                    <a:pt x="12232" y="702"/>
                  </a:cubicBezTo>
                  <a:cubicBezTo>
                    <a:pt x="12232" y="326"/>
                    <a:pt x="11906" y="0"/>
                    <a:pt x="11530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2;p15"/>
            <p:cNvSpPr/>
            <p:nvPr/>
          </p:nvSpPr>
          <p:spPr>
            <a:xfrm rot="-899928">
              <a:off x="1193603" y="1502232"/>
              <a:ext cx="28757" cy="28736"/>
            </a:xfrm>
            <a:custGeom>
              <a:avLst/>
              <a:gdLst/>
              <a:ahLst/>
              <a:cxnLst/>
              <a:rect l="l" t="t" r="r" b="b"/>
              <a:pathLst>
                <a:path w="1355" h="1354" extrusionOk="0">
                  <a:moveTo>
                    <a:pt x="677" y="0"/>
                  </a:moveTo>
                  <a:cubicBezTo>
                    <a:pt x="301" y="0"/>
                    <a:pt x="1" y="301"/>
                    <a:pt x="1" y="677"/>
                  </a:cubicBezTo>
                  <a:cubicBezTo>
                    <a:pt x="1" y="1053"/>
                    <a:pt x="301" y="1354"/>
                    <a:pt x="677" y="1354"/>
                  </a:cubicBezTo>
                  <a:cubicBezTo>
                    <a:pt x="1053" y="1354"/>
                    <a:pt x="1354" y="1053"/>
                    <a:pt x="1354" y="677"/>
                  </a:cubicBezTo>
                  <a:cubicBezTo>
                    <a:pt x="1354" y="301"/>
                    <a:pt x="1053" y="0"/>
                    <a:pt x="677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15"/>
            <p:cNvSpPr/>
            <p:nvPr/>
          </p:nvSpPr>
          <p:spPr>
            <a:xfrm rot="-899928">
              <a:off x="1525424" y="1670870"/>
              <a:ext cx="28205" cy="47370"/>
            </a:xfrm>
            <a:custGeom>
              <a:avLst/>
              <a:gdLst/>
              <a:ahLst/>
              <a:cxnLst/>
              <a:rect l="l" t="t" r="r" b="b"/>
              <a:pathLst>
                <a:path w="1329" h="2232" extrusionOk="0">
                  <a:moveTo>
                    <a:pt x="677" y="1"/>
                  </a:moveTo>
                  <a:cubicBezTo>
                    <a:pt x="276" y="1"/>
                    <a:pt x="0" y="251"/>
                    <a:pt x="0" y="677"/>
                  </a:cubicBezTo>
                  <a:lnTo>
                    <a:pt x="326" y="677"/>
                  </a:lnTo>
                  <a:cubicBezTo>
                    <a:pt x="326" y="452"/>
                    <a:pt x="451" y="352"/>
                    <a:pt x="652" y="352"/>
                  </a:cubicBezTo>
                  <a:cubicBezTo>
                    <a:pt x="827" y="352"/>
                    <a:pt x="952" y="427"/>
                    <a:pt x="952" y="602"/>
                  </a:cubicBezTo>
                  <a:cubicBezTo>
                    <a:pt x="952" y="978"/>
                    <a:pt x="501" y="978"/>
                    <a:pt x="501" y="1479"/>
                  </a:cubicBezTo>
                  <a:lnTo>
                    <a:pt x="827" y="1479"/>
                  </a:lnTo>
                  <a:cubicBezTo>
                    <a:pt x="827" y="1078"/>
                    <a:pt x="1328" y="1028"/>
                    <a:pt x="1328" y="527"/>
                  </a:cubicBezTo>
                  <a:cubicBezTo>
                    <a:pt x="1328" y="201"/>
                    <a:pt x="1053" y="1"/>
                    <a:pt x="677" y="1"/>
                  </a:cubicBezTo>
                  <a:close/>
                  <a:moveTo>
                    <a:pt x="652" y="1780"/>
                  </a:moveTo>
                  <a:cubicBezTo>
                    <a:pt x="526" y="1780"/>
                    <a:pt x="451" y="1880"/>
                    <a:pt x="451" y="2006"/>
                  </a:cubicBezTo>
                  <a:cubicBezTo>
                    <a:pt x="451" y="2156"/>
                    <a:pt x="526" y="2231"/>
                    <a:pt x="652" y="2231"/>
                  </a:cubicBezTo>
                  <a:cubicBezTo>
                    <a:pt x="777" y="2231"/>
                    <a:pt x="877" y="2156"/>
                    <a:pt x="877" y="2006"/>
                  </a:cubicBezTo>
                  <a:cubicBezTo>
                    <a:pt x="877" y="1880"/>
                    <a:pt x="777" y="1780"/>
                    <a:pt x="652" y="1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15"/>
            <p:cNvSpPr/>
            <p:nvPr/>
          </p:nvSpPr>
          <p:spPr>
            <a:xfrm rot="-899928">
              <a:off x="1490599" y="1644103"/>
              <a:ext cx="98963" cy="98963"/>
            </a:xfrm>
            <a:custGeom>
              <a:avLst/>
              <a:gdLst/>
              <a:ahLst/>
              <a:cxnLst/>
              <a:rect l="l" t="t" r="r" b="b"/>
              <a:pathLst>
                <a:path w="4663" h="4663" extrusionOk="0">
                  <a:moveTo>
                    <a:pt x="2332" y="226"/>
                  </a:moveTo>
                  <a:cubicBezTo>
                    <a:pt x="3485" y="226"/>
                    <a:pt x="4437" y="1153"/>
                    <a:pt x="4437" y="2331"/>
                  </a:cubicBezTo>
                  <a:cubicBezTo>
                    <a:pt x="4437" y="3484"/>
                    <a:pt x="3485" y="4437"/>
                    <a:pt x="2332" y="4437"/>
                  </a:cubicBezTo>
                  <a:cubicBezTo>
                    <a:pt x="1179" y="4437"/>
                    <a:pt x="227" y="3484"/>
                    <a:pt x="227" y="2331"/>
                  </a:cubicBezTo>
                  <a:cubicBezTo>
                    <a:pt x="227" y="1153"/>
                    <a:pt x="1179" y="226"/>
                    <a:pt x="2332" y="226"/>
                  </a:cubicBezTo>
                  <a:close/>
                  <a:moveTo>
                    <a:pt x="2332" y="1"/>
                  </a:moveTo>
                  <a:cubicBezTo>
                    <a:pt x="1054" y="1"/>
                    <a:pt x="1" y="1028"/>
                    <a:pt x="1" y="2331"/>
                  </a:cubicBezTo>
                  <a:cubicBezTo>
                    <a:pt x="1" y="3610"/>
                    <a:pt x="1054" y="4662"/>
                    <a:pt x="2332" y="4662"/>
                  </a:cubicBezTo>
                  <a:cubicBezTo>
                    <a:pt x="3610" y="4662"/>
                    <a:pt x="4663" y="3610"/>
                    <a:pt x="4663" y="2331"/>
                  </a:cubicBezTo>
                  <a:cubicBezTo>
                    <a:pt x="4663" y="1028"/>
                    <a:pt x="3610" y="1"/>
                    <a:pt x="233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15"/>
            <p:cNvSpPr/>
            <p:nvPr/>
          </p:nvSpPr>
          <p:spPr>
            <a:xfrm rot="-899928">
              <a:off x="1640018" y="1604865"/>
              <a:ext cx="96820" cy="96841"/>
            </a:xfrm>
            <a:custGeom>
              <a:avLst/>
              <a:gdLst/>
              <a:ahLst/>
              <a:cxnLst/>
              <a:rect l="l" t="t" r="r" b="b"/>
              <a:pathLst>
                <a:path w="4562" h="4563" extrusionOk="0">
                  <a:moveTo>
                    <a:pt x="2281" y="226"/>
                  </a:moveTo>
                  <a:cubicBezTo>
                    <a:pt x="3409" y="226"/>
                    <a:pt x="4336" y="1128"/>
                    <a:pt x="4336" y="2281"/>
                  </a:cubicBezTo>
                  <a:cubicBezTo>
                    <a:pt x="4336" y="3409"/>
                    <a:pt x="3409" y="4337"/>
                    <a:pt x="2281" y="4337"/>
                  </a:cubicBezTo>
                  <a:cubicBezTo>
                    <a:pt x="1153" y="4337"/>
                    <a:pt x="226" y="3409"/>
                    <a:pt x="226" y="2281"/>
                  </a:cubicBezTo>
                  <a:cubicBezTo>
                    <a:pt x="226" y="1128"/>
                    <a:pt x="1153" y="226"/>
                    <a:pt x="2281" y="226"/>
                  </a:cubicBezTo>
                  <a:close/>
                  <a:moveTo>
                    <a:pt x="2281" y="1"/>
                  </a:moveTo>
                  <a:cubicBezTo>
                    <a:pt x="1028" y="1"/>
                    <a:pt x="0" y="1028"/>
                    <a:pt x="0" y="2281"/>
                  </a:cubicBezTo>
                  <a:cubicBezTo>
                    <a:pt x="0" y="3534"/>
                    <a:pt x="1028" y="4562"/>
                    <a:pt x="2281" y="4562"/>
                  </a:cubicBezTo>
                  <a:cubicBezTo>
                    <a:pt x="3534" y="4562"/>
                    <a:pt x="4562" y="3534"/>
                    <a:pt x="4562" y="2281"/>
                  </a:cubicBezTo>
                  <a:cubicBezTo>
                    <a:pt x="4562" y="1028"/>
                    <a:pt x="3534" y="1"/>
                    <a:pt x="2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15"/>
            <p:cNvSpPr/>
            <p:nvPr/>
          </p:nvSpPr>
          <p:spPr>
            <a:xfrm rot="-899928">
              <a:off x="1672032" y="1625381"/>
              <a:ext cx="42573" cy="38859"/>
            </a:xfrm>
            <a:custGeom>
              <a:avLst/>
              <a:gdLst/>
              <a:ahLst/>
              <a:cxnLst/>
              <a:rect l="l" t="t" r="r" b="b"/>
              <a:pathLst>
                <a:path w="2006" h="1831" extrusionOk="0">
                  <a:moveTo>
                    <a:pt x="993" y="251"/>
                  </a:moveTo>
                  <a:cubicBezTo>
                    <a:pt x="1166" y="251"/>
                    <a:pt x="1341" y="314"/>
                    <a:pt x="1479" y="439"/>
                  </a:cubicBezTo>
                  <a:cubicBezTo>
                    <a:pt x="1730" y="715"/>
                    <a:pt x="1730" y="1116"/>
                    <a:pt x="1479" y="1392"/>
                  </a:cubicBezTo>
                  <a:cubicBezTo>
                    <a:pt x="1341" y="1517"/>
                    <a:pt x="1166" y="1580"/>
                    <a:pt x="993" y="1580"/>
                  </a:cubicBezTo>
                  <a:cubicBezTo>
                    <a:pt x="821" y="1580"/>
                    <a:pt x="652" y="1517"/>
                    <a:pt x="527" y="1392"/>
                  </a:cubicBezTo>
                  <a:cubicBezTo>
                    <a:pt x="251" y="1116"/>
                    <a:pt x="251" y="715"/>
                    <a:pt x="527" y="439"/>
                  </a:cubicBezTo>
                  <a:cubicBezTo>
                    <a:pt x="652" y="314"/>
                    <a:pt x="821" y="251"/>
                    <a:pt x="993" y="251"/>
                  </a:cubicBezTo>
                  <a:close/>
                  <a:moveTo>
                    <a:pt x="993" y="1"/>
                  </a:moveTo>
                  <a:cubicBezTo>
                    <a:pt x="758" y="1"/>
                    <a:pt x="527" y="88"/>
                    <a:pt x="351" y="264"/>
                  </a:cubicBezTo>
                  <a:cubicBezTo>
                    <a:pt x="0" y="615"/>
                    <a:pt x="0" y="1216"/>
                    <a:pt x="351" y="1567"/>
                  </a:cubicBezTo>
                  <a:cubicBezTo>
                    <a:pt x="527" y="1743"/>
                    <a:pt x="758" y="1830"/>
                    <a:pt x="993" y="1830"/>
                  </a:cubicBezTo>
                  <a:cubicBezTo>
                    <a:pt x="1228" y="1830"/>
                    <a:pt x="1466" y="1743"/>
                    <a:pt x="1654" y="1567"/>
                  </a:cubicBezTo>
                  <a:cubicBezTo>
                    <a:pt x="2005" y="1216"/>
                    <a:pt x="2005" y="615"/>
                    <a:pt x="1654" y="264"/>
                  </a:cubicBezTo>
                  <a:cubicBezTo>
                    <a:pt x="1466" y="88"/>
                    <a:pt x="1228" y="1"/>
                    <a:pt x="99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15"/>
            <p:cNvSpPr/>
            <p:nvPr/>
          </p:nvSpPr>
          <p:spPr>
            <a:xfrm rot="-899928">
              <a:off x="1666106" y="1659814"/>
              <a:ext cx="23430" cy="22900"/>
            </a:xfrm>
            <a:custGeom>
              <a:avLst/>
              <a:gdLst/>
              <a:ahLst/>
              <a:cxnLst/>
              <a:rect l="l" t="t" r="r" b="b"/>
              <a:pathLst>
                <a:path w="1104" h="1079" extrusionOk="0">
                  <a:moveTo>
                    <a:pt x="928" y="1"/>
                  </a:moveTo>
                  <a:lnTo>
                    <a:pt x="1" y="903"/>
                  </a:lnTo>
                  <a:lnTo>
                    <a:pt x="176" y="1078"/>
                  </a:lnTo>
                  <a:lnTo>
                    <a:pt x="1104" y="176"/>
                  </a:lnTo>
                  <a:lnTo>
                    <a:pt x="92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15"/>
            <p:cNvSpPr/>
            <p:nvPr/>
          </p:nvSpPr>
          <p:spPr>
            <a:xfrm rot="-899928">
              <a:off x="768669" y="1837690"/>
              <a:ext cx="73941" cy="10654"/>
            </a:xfrm>
            <a:custGeom>
              <a:avLst/>
              <a:gdLst/>
              <a:ahLst/>
              <a:cxnLst/>
              <a:rect l="l" t="t" r="r" b="b"/>
              <a:pathLst>
                <a:path w="3484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484" y="502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15"/>
            <p:cNvSpPr/>
            <p:nvPr/>
          </p:nvSpPr>
          <p:spPr>
            <a:xfrm rot="-899928">
              <a:off x="774659" y="1860310"/>
              <a:ext cx="73941" cy="10123"/>
            </a:xfrm>
            <a:custGeom>
              <a:avLst/>
              <a:gdLst/>
              <a:ahLst/>
              <a:cxnLst/>
              <a:rect l="l" t="t" r="r" b="b"/>
              <a:pathLst>
                <a:path w="3484" h="477" extrusionOk="0">
                  <a:moveTo>
                    <a:pt x="0" y="0"/>
                  </a:moveTo>
                  <a:lnTo>
                    <a:pt x="0" y="476"/>
                  </a:lnTo>
                  <a:lnTo>
                    <a:pt x="3484" y="476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15"/>
            <p:cNvSpPr/>
            <p:nvPr/>
          </p:nvSpPr>
          <p:spPr>
            <a:xfrm rot="-899928">
              <a:off x="780714" y="1882899"/>
              <a:ext cx="73941" cy="10145"/>
            </a:xfrm>
            <a:custGeom>
              <a:avLst/>
              <a:gdLst/>
              <a:ahLst/>
              <a:cxnLst/>
              <a:rect l="l" t="t" r="r" b="b"/>
              <a:pathLst>
                <a:path w="3484" h="478" extrusionOk="0">
                  <a:moveTo>
                    <a:pt x="0" y="1"/>
                  </a:moveTo>
                  <a:lnTo>
                    <a:pt x="0" y="477"/>
                  </a:lnTo>
                  <a:lnTo>
                    <a:pt x="3484" y="477"/>
                  </a:lnTo>
                  <a:lnTo>
                    <a:pt x="348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15"/>
            <p:cNvSpPr/>
            <p:nvPr/>
          </p:nvSpPr>
          <p:spPr>
            <a:xfrm rot="-899928">
              <a:off x="493413" y="1797805"/>
              <a:ext cx="241497" cy="241518"/>
            </a:xfrm>
            <a:custGeom>
              <a:avLst/>
              <a:gdLst/>
              <a:ahLst/>
              <a:cxnLst/>
              <a:rect l="l" t="t" r="r" b="b"/>
              <a:pathLst>
                <a:path w="11379" h="11380" extrusionOk="0">
                  <a:moveTo>
                    <a:pt x="5689" y="1"/>
                  </a:moveTo>
                  <a:cubicBezTo>
                    <a:pt x="2531" y="1"/>
                    <a:pt x="0" y="2532"/>
                    <a:pt x="0" y="5690"/>
                  </a:cubicBezTo>
                  <a:cubicBezTo>
                    <a:pt x="0" y="7469"/>
                    <a:pt x="802" y="9073"/>
                    <a:pt x="2105" y="10101"/>
                  </a:cubicBezTo>
                  <a:cubicBezTo>
                    <a:pt x="3083" y="10903"/>
                    <a:pt x="4311" y="11379"/>
                    <a:pt x="5689" y="11379"/>
                  </a:cubicBezTo>
                  <a:cubicBezTo>
                    <a:pt x="7043" y="11379"/>
                    <a:pt x="8296" y="10903"/>
                    <a:pt x="9273" y="10101"/>
                  </a:cubicBezTo>
                  <a:cubicBezTo>
                    <a:pt x="10552" y="9073"/>
                    <a:pt x="11379" y="7469"/>
                    <a:pt x="11379" y="5690"/>
                  </a:cubicBezTo>
                  <a:cubicBezTo>
                    <a:pt x="11379" y="2532"/>
                    <a:pt x="8822" y="1"/>
                    <a:pt x="5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15"/>
            <p:cNvSpPr/>
            <p:nvPr/>
          </p:nvSpPr>
          <p:spPr>
            <a:xfrm rot="-899928">
              <a:off x="547288" y="1832343"/>
              <a:ext cx="118637" cy="118106"/>
            </a:xfrm>
            <a:custGeom>
              <a:avLst/>
              <a:gdLst/>
              <a:ahLst/>
              <a:cxnLst/>
              <a:rect l="l" t="t" r="r" b="b"/>
              <a:pathLst>
                <a:path w="5590" h="5565" extrusionOk="0">
                  <a:moveTo>
                    <a:pt x="2807" y="0"/>
                  </a:moveTo>
                  <a:cubicBezTo>
                    <a:pt x="1253" y="0"/>
                    <a:pt x="0" y="1229"/>
                    <a:pt x="0" y="2782"/>
                  </a:cubicBezTo>
                  <a:cubicBezTo>
                    <a:pt x="0" y="4311"/>
                    <a:pt x="1253" y="5564"/>
                    <a:pt x="2807" y="5564"/>
                  </a:cubicBezTo>
                  <a:cubicBezTo>
                    <a:pt x="4336" y="5564"/>
                    <a:pt x="5589" y="4311"/>
                    <a:pt x="5589" y="2782"/>
                  </a:cubicBezTo>
                  <a:cubicBezTo>
                    <a:pt x="5589" y="1229"/>
                    <a:pt x="4336" y="0"/>
                    <a:pt x="2807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15"/>
            <p:cNvSpPr/>
            <p:nvPr/>
          </p:nvSpPr>
          <p:spPr>
            <a:xfrm rot="-899928">
              <a:off x="555017" y="1926410"/>
              <a:ext cx="152148" cy="110678"/>
            </a:xfrm>
            <a:custGeom>
              <a:avLst/>
              <a:gdLst/>
              <a:ahLst/>
              <a:cxnLst/>
              <a:rect l="l" t="t" r="r" b="b"/>
              <a:pathLst>
                <a:path w="7169" h="5215" extrusionOk="0">
                  <a:moveTo>
                    <a:pt x="3584" y="1"/>
                  </a:moveTo>
                  <a:cubicBezTo>
                    <a:pt x="2958" y="1"/>
                    <a:pt x="2406" y="151"/>
                    <a:pt x="1905" y="427"/>
                  </a:cubicBezTo>
                  <a:cubicBezTo>
                    <a:pt x="752" y="1029"/>
                    <a:pt x="0" y="2206"/>
                    <a:pt x="0" y="3585"/>
                  </a:cubicBezTo>
                  <a:lnTo>
                    <a:pt x="0" y="3936"/>
                  </a:lnTo>
                  <a:cubicBezTo>
                    <a:pt x="978" y="4738"/>
                    <a:pt x="2206" y="5214"/>
                    <a:pt x="3584" y="5214"/>
                  </a:cubicBezTo>
                  <a:cubicBezTo>
                    <a:pt x="4938" y="5214"/>
                    <a:pt x="6191" y="4738"/>
                    <a:pt x="7168" y="3936"/>
                  </a:cubicBezTo>
                  <a:lnTo>
                    <a:pt x="7168" y="3585"/>
                  </a:lnTo>
                  <a:cubicBezTo>
                    <a:pt x="7168" y="2608"/>
                    <a:pt x="6767" y="1705"/>
                    <a:pt x="6116" y="1054"/>
                  </a:cubicBezTo>
                  <a:cubicBezTo>
                    <a:pt x="5865" y="803"/>
                    <a:pt x="5564" y="602"/>
                    <a:pt x="5264" y="427"/>
                  </a:cubicBezTo>
                  <a:cubicBezTo>
                    <a:pt x="4762" y="151"/>
                    <a:pt x="4186" y="1"/>
                    <a:pt x="3584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15"/>
            <p:cNvSpPr/>
            <p:nvPr/>
          </p:nvSpPr>
          <p:spPr>
            <a:xfrm rot="-899928">
              <a:off x="1626213" y="1436240"/>
              <a:ext cx="63330" cy="31410"/>
            </a:xfrm>
            <a:custGeom>
              <a:avLst/>
              <a:gdLst/>
              <a:ahLst/>
              <a:cxnLst/>
              <a:rect l="l" t="t" r="r" b="b"/>
              <a:pathLst>
                <a:path w="2984" h="1480" extrusionOk="0">
                  <a:moveTo>
                    <a:pt x="2833" y="151"/>
                  </a:moveTo>
                  <a:lnTo>
                    <a:pt x="2833" y="1329"/>
                  </a:lnTo>
                  <a:lnTo>
                    <a:pt x="151" y="1329"/>
                  </a:lnTo>
                  <a:lnTo>
                    <a:pt x="151" y="151"/>
                  </a:lnTo>
                  <a:close/>
                  <a:moveTo>
                    <a:pt x="76" y="1"/>
                  </a:moveTo>
                  <a:cubicBezTo>
                    <a:pt x="26" y="1"/>
                    <a:pt x="1" y="51"/>
                    <a:pt x="1" y="76"/>
                  </a:cubicBezTo>
                  <a:lnTo>
                    <a:pt x="1" y="1404"/>
                  </a:lnTo>
                  <a:cubicBezTo>
                    <a:pt x="1" y="1454"/>
                    <a:pt x="26" y="1479"/>
                    <a:pt x="76" y="1479"/>
                  </a:cubicBezTo>
                  <a:lnTo>
                    <a:pt x="2908" y="1479"/>
                  </a:lnTo>
                  <a:cubicBezTo>
                    <a:pt x="2933" y="1479"/>
                    <a:pt x="2983" y="1454"/>
                    <a:pt x="2983" y="1404"/>
                  </a:cubicBezTo>
                  <a:lnTo>
                    <a:pt x="2983" y="76"/>
                  </a:lnTo>
                  <a:cubicBezTo>
                    <a:pt x="2983" y="51"/>
                    <a:pt x="2933" y="1"/>
                    <a:pt x="2908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15"/>
            <p:cNvSpPr/>
            <p:nvPr/>
          </p:nvSpPr>
          <p:spPr>
            <a:xfrm rot="-899928">
              <a:off x="1631808" y="1443602"/>
              <a:ext cx="40982" cy="20226"/>
            </a:xfrm>
            <a:custGeom>
              <a:avLst/>
              <a:gdLst/>
              <a:ahLst/>
              <a:cxnLst/>
              <a:rect l="l" t="t" r="r" b="b"/>
              <a:pathLst>
                <a:path w="1931" h="953" extrusionOk="0">
                  <a:moveTo>
                    <a:pt x="1" y="0"/>
                  </a:moveTo>
                  <a:lnTo>
                    <a:pt x="1" y="953"/>
                  </a:lnTo>
                  <a:lnTo>
                    <a:pt x="1930" y="953"/>
                  </a:lnTo>
                  <a:lnTo>
                    <a:pt x="1930" y="0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15"/>
            <p:cNvSpPr/>
            <p:nvPr/>
          </p:nvSpPr>
          <p:spPr>
            <a:xfrm rot="-899928">
              <a:off x="1687352" y="1436882"/>
              <a:ext cx="3735" cy="13328"/>
            </a:xfrm>
            <a:custGeom>
              <a:avLst/>
              <a:gdLst/>
              <a:ahLst/>
              <a:cxnLst/>
              <a:rect l="l" t="t" r="r" b="b"/>
              <a:pathLst>
                <a:path w="176" h="628" extrusionOk="0">
                  <a:moveTo>
                    <a:pt x="0" y="1"/>
                  </a:moveTo>
                  <a:lnTo>
                    <a:pt x="0" y="627"/>
                  </a:lnTo>
                  <a:lnTo>
                    <a:pt x="176" y="627"/>
                  </a:lnTo>
                  <a:lnTo>
                    <a:pt x="176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15"/>
            <p:cNvSpPr/>
            <p:nvPr/>
          </p:nvSpPr>
          <p:spPr>
            <a:xfrm rot="-899928">
              <a:off x="1566049" y="1472032"/>
              <a:ext cx="17573" cy="18103"/>
            </a:xfrm>
            <a:custGeom>
              <a:avLst/>
              <a:gdLst/>
              <a:ahLst/>
              <a:cxnLst/>
              <a:rect l="l" t="t" r="r" b="b"/>
              <a:pathLst>
                <a:path w="828" h="853" extrusionOk="0">
                  <a:moveTo>
                    <a:pt x="401" y="0"/>
                  </a:moveTo>
                  <a:cubicBezTo>
                    <a:pt x="176" y="0"/>
                    <a:pt x="0" y="201"/>
                    <a:pt x="0" y="426"/>
                  </a:cubicBezTo>
                  <a:cubicBezTo>
                    <a:pt x="0" y="677"/>
                    <a:pt x="176" y="852"/>
                    <a:pt x="401" y="852"/>
                  </a:cubicBezTo>
                  <a:cubicBezTo>
                    <a:pt x="652" y="852"/>
                    <a:pt x="827" y="677"/>
                    <a:pt x="827" y="426"/>
                  </a:cubicBezTo>
                  <a:cubicBezTo>
                    <a:pt x="827" y="201"/>
                    <a:pt x="652" y="0"/>
                    <a:pt x="401" y="0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15"/>
            <p:cNvSpPr/>
            <p:nvPr/>
          </p:nvSpPr>
          <p:spPr>
            <a:xfrm rot="-899928">
              <a:off x="1556646" y="1462654"/>
              <a:ext cx="29267" cy="10399"/>
            </a:xfrm>
            <a:custGeom>
              <a:avLst/>
              <a:gdLst/>
              <a:ahLst/>
              <a:cxnLst/>
              <a:rect l="l" t="t" r="r" b="b"/>
              <a:pathLst>
                <a:path w="1379" h="490" extrusionOk="0">
                  <a:moveTo>
                    <a:pt x="690" y="1"/>
                  </a:moveTo>
                  <a:cubicBezTo>
                    <a:pt x="458" y="1"/>
                    <a:pt x="226" y="88"/>
                    <a:pt x="51" y="264"/>
                  </a:cubicBezTo>
                  <a:cubicBezTo>
                    <a:pt x="1" y="314"/>
                    <a:pt x="1" y="389"/>
                    <a:pt x="51" y="439"/>
                  </a:cubicBezTo>
                  <a:cubicBezTo>
                    <a:pt x="76" y="464"/>
                    <a:pt x="113" y="477"/>
                    <a:pt x="151" y="477"/>
                  </a:cubicBezTo>
                  <a:cubicBezTo>
                    <a:pt x="189" y="477"/>
                    <a:pt x="226" y="464"/>
                    <a:pt x="251" y="439"/>
                  </a:cubicBezTo>
                  <a:cubicBezTo>
                    <a:pt x="376" y="339"/>
                    <a:pt x="527" y="264"/>
                    <a:pt x="677" y="264"/>
                  </a:cubicBezTo>
                  <a:cubicBezTo>
                    <a:pt x="903" y="264"/>
                    <a:pt x="1053" y="364"/>
                    <a:pt x="1128" y="439"/>
                  </a:cubicBezTo>
                  <a:cubicBezTo>
                    <a:pt x="1153" y="464"/>
                    <a:pt x="1204" y="489"/>
                    <a:pt x="1229" y="489"/>
                  </a:cubicBezTo>
                  <a:cubicBezTo>
                    <a:pt x="1279" y="489"/>
                    <a:pt x="1304" y="464"/>
                    <a:pt x="1329" y="439"/>
                  </a:cubicBezTo>
                  <a:cubicBezTo>
                    <a:pt x="1379" y="389"/>
                    <a:pt x="1379" y="314"/>
                    <a:pt x="1329" y="264"/>
                  </a:cubicBezTo>
                  <a:cubicBezTo>
                    <a:pt x="1153" y="88"/>
                    <a:pt x="922" y="1"/>
                    <a:pt x="690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15"/>
            <p:cNvSpPr/>
            <p:nvPr/>
          </p:nvSpPr>
          <p:spPr>
            <a:xfrm rot="-899928">
              <a:off x="1547490" y="1452571"/>
              <a:ext cx="43104" cy="13859"/>
            </a:xfrm>
            <a:custGeom>
              <a:avLst/>
              <a:gdLst/>
              <a:ahLst/>
              <a:cxnLst/>
              <a:rect l="l" t="t" r="r" b="b"/>
              <a:pathLst>
                <a:path w="2031" h="653" extrusionOk="0">
                  <a:moveTo>
                    <a:pt x="1003" y="1"/>
                  </a:moveTo>
                  <a:cubicBezTo>
                    <a:pt x="652" y="1"/>
                    <a:pt x="301" y="151"/>
                    <a:pt x="51" y="402"/>
                  </a:cubicBezTo>
                  <a:cubicBezTo>
                    <a:pt x="1" y="477"/>
                    <a:pt x="1" y="552"/>
                    <a:pt x="51" y="602"/>
                  </a:cubicBezTo>
                  <a:cubicBezTo>
                    <a:pt x="76" y="627"/>
                    <a:pt x="107" y="640"/>
                    <a:pt x="142" y="640"/>
                  </a:cubicBezTo>
                  <a:cubicBezTo>
                    <a:pt x="176" y="640"/>
                    <a:pt x="214" y="627"/>
                    <a:pt x="251" y="602"/>
                  </a:cubicBezTo>
                  <a:cubicBezTo>
                    <a:pt x="452" y="402"/>
                    <a:pt x="728" y="276"/>
                    <a:pt x="1003" y="276"/>
                  </a:cubicBezTo>
                  <a:cubicBezTo>
                    <a:pt x="1304" y="276"/>
                    <a:pt x="1580" y="402"/>
                    <a:pt x="1780" y="602"/>
                  </a:cubicBezTo>
                  <a:cubicBezTo>
                    <a:pt x="1830" y="627"/>
                    <a:pt x="1855" y="652"/>
                    <a:pt x="1880" y="652"/>
                  </a:cubicBezTo>
                  <a:cubicBezTo>
                    <a:pt x="1931" y="652"/>
                    <a:pt x="1956" y="627"/>
                    <a:pt x="1981" y="602"/>
                  </a:cubicBezTo>
                  <a:cubicBezTo>
                    <a:pt x="2031" y="552"/>
                    <a:pt x="2031" y="477"/>
                    <a:pt x="1981" y="427"/>
                  </a:cubicBezTo>
                  <a:cubicBezTo>
                    <a:pt x="1730" y="151"/>
                    <a:pt x="1379" y="1"/>
                    <a:pt x="1003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15"/>
            <p:cNvSpPr/>
            <p:nvPr/>
          </p:nvSpPr>
          <p:spPr>
            <a:xfrm rot="-899928">
              <a:off x="1464917" y="1495827"/>
              <a:ext cx="13859" cy="21839"/>
            </a:xfrm>
            <a:custGeom>
              <a:avLst/>
              <a:gdLst/>
              <a:ahLst/>
              <a:cxnLst/>
              <a:rect l="l" t="t" r="r" b="b"/>
              <a:pathLst>
                <a:path w="653" h="1029" extrusionOk="0">
                  <a:moveTo>
                    <a:pt x="1" y="1"/>
                  </a:moveTo>
                  <a:lnTo>
                    <a:pt x="1" y="1028"/>
                  </a:lnTo>
                  <a:lnTo>
                    <a:pt x="653" y="1028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15"/>
            <p:cNvSpPr/>
            <p:nvPr/>
          </p:nvSpPr>
          <p:spPr>
            <a:xfrm rot="-899928">
              <a:off x="1480325" y="1483578"/>
              <a:ext cx="13859" cy="29818"/>
            </a:xfrm>
            <a:custGeom>
              <a:avLst/>
              <a:gdLst/>
              <a:ahLst/>
              <a:cxnLst/>
              <a:rect l="l" t="t" r="r" b="b"/>
              <a:pathLst>
                <a:path w="653" h="1405" extrusionOk="0">
                  <a:moveTo>
                    <a:pt x="1" y="1"/>
                  </a:moveTo>
                  <a:lnTo>
                    <a:pt x="1" y="1404"/>
                  </a:lnTo>
                  <a:lnTo>
                    <a:pt x="653" y="1404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5"/>
            <p:cNvSpPr/>
            <p:nvPr/>
          </p:nvSpPr>
          <p:spPr>
            <a:xfrm rot="-899928">
              <a:off x="1495801" y="1471851"/>
              <a:ext cx="13859" cy="37268"/>
            </a:xfrm>
            <a:custGeom>
              <a:avLst/>
              <a:gdLst/>
              <a:ahLst/>
              <a:cxnLst/>
              <a:rect l="l" t="t" r="r" b="b"/>
              <a:pathLst>
                <a:path w="653" h="1756" extrusionOk="0">
                  <a:moveTo>
                    <a:pt x="1" y="1"/>
                  </a:moveTo>
                  <a:lnTo>
                    <a:pt x="1" y="1755"/>
                  </a:lnTo>
                  <a:lnTo>
                    <a:pt x="653" y="1755"/>
                  </a:lnTo>
                  <a:lnTo>
                    <a:pt x="653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5"/>
            <p:cNvSpPr/>
            <p:nvPr/>
          </p:nvSpPr>
          <p:spPr>
            <a:xfrm rot="-899928">
              <a:off x="2426717" y="1510058"/>
              <a:ext cx="278743" cy="270764"/>
            </a:xfrm>
            <a:custGeom>
              <a:avLst/>
              <a:gdLst/>
              <a:ahLst/>
              <a:cxnLst/>
              <a:rect l="l" t="t" r="r" b="b"/>
              <a:pathLst>
                <a:path w="13134" h="12758" fill="none" extrusionOk="0">
                  <a:moveTo>
                    <a:pt x="1" y="1"/>
                  </a:moveTo>
                  <a:cubicBezTo>
                    <a:pt x="7144" y="1"/>
                    <a:pt x="12933" y="5690"/>
                    <a:pt x="13134" y="12758"/>
                  </a:cubicBezTo>
                </a:path>
              </a:pathLst>
            </a:custGeom>
            <a:noFill/>
            <a:ln w="68925" cap="flat" cmpd="sng">
              <a:solidFill>
                <a:srgbClr val="F4F4F4"/>
              </a:solidFill>
              <a:prstDash val="solid"/>
              <a:miter lim="25062"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5"/>
            <p:cNvSpPr/>
            <p:nvPr/>
          </p:nvSpPr>
          <p:spPr>
            <a:xfrm rot="-899928">
              <a:off x="2846019" y="1661186"/>
              <a:ext cx="45778" cy="46309"/>
            </a:xfrm>
            <a:custGeom>
              <a:avLst/>
              <a:gdLst/>
              <a:ahLst/>
              <a:cxnLst/>
              <a:rect l="l" t="t" r="r" b="b"/>
              <a:pathLst>
                <a:path w="2157" h="2182" extrusionOk="0">
                  <a:moveTo>
                    <a:pt x="1" y="427"/>
                  </a:moveTo>
                  <a:lnTo>
                    <a:pt x="427" y="1"/>
                  </a:lnTo>
                  <a:lnTo>
                    <a:pt x="2156" y="1755"/>
                  </a:lnTo>
                  <a:lnTo>
                    <a:pt x="1730" y="218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5"/>
            <p:cNvSpPr/>
            <p:nvPr/>
          </p:nvSpPr>
          <p:spPr>
            <a:xfrm rot="-899928">
              <a:off x="2853245" y="1688418"/>
              <a:ext cx="45778" cy="45778"/>
            </a:xfrm>
            <a:custGeom>
              <a:avLst/>
              <a:gdLst/>
              <a:ahLst/>
              <a:cxnLst/>
              <a:rect l="l" t="t" r="r" b="b"/>
              <a:pathLst>
                <a:path w="2157" h="2157" extrusionOk="0">
                  <a:moveTo>
                    <a:pt x="1" y="1730"/>
                  </a:moveTo>
                  <a:lnTo>
                    <a:pt x="427" y="2156"/>
                  </a:lnTo>
                  <a:lnTo>
                    <a:pt x="2156" y="427"/>
                  </a:lnTo>
                  <a:lnTo>
                    <a:pt x="17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15"/>
            <p:cNvSpPr/>
            <p:nvPr/>
          </p:nvSpPr>
          <p:spPr>
            <a:xfrm rot="-899928">
              <a:off x="1707299" y="2521660"/>
              <a:ext cx="46309" cy="46309"/>
            </a:xfrm>
            <a:custGeom>
              <a:avLst/>
              <a:gdLst/>
              <a:ahLst/>
              <a:cxnLst/>
              <a:rect l="l" t="t" r="r" b="b"/>
              <a:pathLst>
                <a:path w="2182" h="2182" extrusionOk="0">
                  <a:moveTo>
                    <a:pt x="427" y="1"/>
                  </a:moveTo>
                  <a:lnTo>
                    <a:pt x="1" y="427"/>
                  </a:lnTo>
                  <a:lnTo>
                    <a:pt x="1755" y="2181"/>
                  </a:lnTo>
                  <a:lnTo>
                    <a:pt x="2181" y="1755"/>
                  </a:lnTo>
                  <a:lnTo>
                    <a:pt x="42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15"/>
            <p:cNvSpPr/>
            <p:nvPr/>
          </p:nvSpPr>
          <p:spPr>
            <a:xfrm rot="-899928">
              <a:off x="1714525" y="2548892"/>
              <a:ext cx="46309" cy="45778"/>
            </a:xfrm>
            <a:custGeom>
              <a:avLst/>
              <a:gdLst/>
              <a:ahLst/>
              <a:cxnLst/>
              <a:rect l="l" t="t" r="r" b="b"/>
              <a:pathLst>
                <a:path w="2182" h="2157" extrusionOk="0">
                  <a:moveTo>
                    <a:pt x="1755" y="1"/>
                  </a:moveTo>
                  <a:lnTo>
                    <a:pt x="1" y="1730"/>
                  </a:lnTo>
                  <a:lnTo>
                    <a:pt x="427" y="2156"/>
                  </a:lnTo>
                  <a:lnTo>
                    <a:pt x="2181" y="427"/>
                  </a:lnTo>
                  <a:lnTo>
                    <a:pt x="17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15"/>
            <p:cNvSpPr/>
            <p:nvPr/>
          </p:nvSpPr>
          <p:spPr>
            <a:xfrm rot="-899928">
              <a:off x="892996" y="2739855"/>
              <a:ext cx="46287" cy="46309"/>
            </a:xfrm>
            <a:custGeom>
              <a:avLst/>
              <a:gdLst/>
              <a:ahLst/>
              <a:cxnLst/>
              <a:rect l="l" t="t" r="r" b="b"/>
              <a:pathLst>
                <a:path w="2181" h="2182" extrusionOk="0">
                  <a:moveTo>
                    <a:pt x="1755" y="1"/>
                  </a:moveTo>
                  <a:lnTo>
                    <a:pt x="0" y="1755"/>
                  </a:lnTo>
                  <a:lnTo>
                    <a:pt x="426" y="2181"/>
                  </a:lnTo>
                  <a:lnTo>
                    <a:pt x="2181" y="427"/>
                  </a:lnTo>
                  <a:lnTo>
                    <a:pt x="175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15"/>
            <p:cNvSpPr/>
            <p:nvPr/>
          </p:nvSpPr>
          <p:spPr>
            <a:xfrm rot="-899928">
              <a:off x="900221" y="2767087"/>
              <a:ext cx="46287" cy="45778"/>
            </a:xfrm>
            <a:custGeom>
              <a:avLst/>
              <a:gdLst/>
              <a:ahLst/>
              <a:cxnLst/>
              <a:rect l="l" t="t" r="r" b="b"/>
              <a:pathLst>
                <a:path w="2181" h="2157" extrusionOk="0">
                  <a:moveTo>
                    <a:pt x="426" y="1"/>
                  </a:moveTo>
                  <a:lnTo>
                    <a:pt x="0" y="427"/>
                  </a:lnTo>
                  <a:lnTo>
                    <a:pt x="1755" y="2156"/>
                  </a:lnTo>
                  <a:lnTo>
                    <a:pt x="2181" y="1730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15"/>
            <p:cNvSpPr/>
            <p:nvPr/>
          </p:nvSpPr>
          <p:spPr>
            <a:xfrm rot="-899928">
              <a:off x="1376787" y="4379793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1" y="1229"/>
                  </a:moveTo>
                  <a:lnTo>
                    <a:pt x="1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15"/>
            <p:cNvSpPr/>
            <p:nvPr/>
          </p:nvSpPr>
          <p:spPr>
            <a:xfrm rot="-899928">
              <a:off x="1246276" y="4314997"/>
              <a:ext cx="26083" cy="21"/>
            </a:xfrm>
            <a:custGeom>
              <a:avLst/>
              <a:gdLst/>
              <a:ahLst/>
              <a:cxnLst/>
              <a:rect l="l" t="t" r="r" b="b"/>
              <a:pathLst>
                <a:path w="1229" h="1" fill="none" extrusionOk="0">
                  <a:moveTo>
                    <a:pt x="0" y="1"/>
                  </a:moveTo>
                  <a:lnTo>
                    <a:pt x="1228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15"/>
            <p:cNvSpPr/>
            <p:nvPr/>
          </p:nvSpPr>
          <p:spPr>
            <a:xfrm rot="-899928">
              <a:off x="1212962" y="4190671"/>
              <a:ext cx="26083" cy="21"/>
            </a:xfrm>
            <a:custGeom>
              <a:avLst/>
              <a:gdLst/>
              <a:ahLst/>
              <a:cxnLst/>
              <a:rect l="l" t="t" r="r" b="b"/>
              <a:pathLst>
                <a:path w="1229" h="1" fill="none" extrusionOk="0">
                  <a:moveTo>
                    <a:pt x="0" y="1"/>
                  </a:moveTo>
                  <a:lnTo>
                    <a:pt x="1228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5"/>
            <p:cNvSpPr/>
            <p:nvPr/>
          </p:nvSpPr>
          <p:spPr>
            <a:xfrm rot="-899928">
              <a:off x="1179649" y="4066344"/>
              <a:ext cx="26083" cy="21"/>
            </a:xfrm>
            <a:custGeom>
              <a:avLst/>
              <a:gdLst/>
              <a:ahLst/>
              <a:cxnLst/>
              <a:rect l="l" t="t" r="r" b="b"/>
              <a:pathLst>
                <a:path w="1229" h="1" fill="none" extrusionOk="0">
                  <a:moveTo>
                    <a:pt x="0" y="0"/>
                  </a:moveTo>
                  <a:lnTo>
                    <a:pt x="1228" y="0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15"/>
            <p:cNvSpPr/>
            <p:nvPr/>
          </p:nvSpPr>
          <p:spPr>
            <a:xfrm rot="-899928">
              <a:off x="1146199" y="3941505"/>
              <a:ext cx="26083" cy="21"/>
            </a:xfrm>
            <a:custGeom>
              <a:avLst/>
              <a:gdLst/>
              <a:ahLst/>
              <a:cxnLst/>
              <a:rect l="l" t="t" r="r" b="b"/>
              <a:pathLst>
                <a:path w="1229" h="1" fill="none" extrusionOk="0">
                  <a:moveTo>
                    <a:pt x="0" y="0"/>
                  </a:moveTo>
                  <a:lnTo>
                    <a:pt x="1228" y="0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15"/>
            <p:cNvSpPr/>
            <p:nvPr/>
          </p:nvSpPr>
          <p:spPr>
            <a:xfrm rot="-899928">
              <a:off x="1507284" y="4344826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1" y="1229"/>
                  </a:moveTo>
                  <a:lnTo>
                    <a:pt x="1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15"/>
            <p:cNvSpPr/>
            <p:nvPr/>
          </p:nvSpPr>
          <p:spPr>
            <a:xfrm rot="-899928">
              <a:off x="1637781" y="4309860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1" y="1229"/>
                  </a:moveTo>
                  <a:lnTo>
                    <a:pt x="1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15"/>
            <p:cNvSpPr/>
            <p:nvPr/>
          </p:nvSpPr>
          <p:spPr>
            <a:xfrm rot="-899928">
              <a:off x="1767765" y="4275030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1" y="1229"/>
                  </a:moveTo>
                  <a:lnTo>
                    <a:pt x="1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15"/>
            <p:cNvSpPr/>
            <p:nvPr/>
          </p:nvSpPr>
          <p:spPr>
            <a:xfrm rot="-899928">
              <a:off x="1898262" y="4240064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0" y="1229"/>
                  </a:moveTo>
                  <a:lnTo>
                    <a:pt x="0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5"/>
            <p:cNvSpPr/>
            <p:nvPr/>
          </p:nvSpPr>
          <p:spPr>
            <a:xfrm rot="-899928">
              <a:off x="2028759" y="4205097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0" y="1229"/>
                  </a:moveTo>
                  <a:lnTo>
                    <a:pt x="0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15"/>
            <p:cNvSpPr/>
            <p:nvPr/>
          </p:nvSpPr>
          <p:spPr>
            <a:xfrm rot="-899928">
              <a:off x="2159256" y="4170131"/>
              <a:ext cx="21" cy="26083"/>
            </a:xfrm>
            <a:custGeom>
              <a:avLst/>
              <a:gdLst/>
              <a:ahLst/>
              <a:cxnLst/>
              <a:rect l="l" t="t" r="r" b="b"/>
              <a:pathLst>
                <a:path w="1" h="1229" fill="none" extrusionOk="0">
                  <a:moveTo>
                    <a:pt x="0" y="1229"/>
                  </a:moveTo>
                  <a:lnTo>
                    <a:pt x="0" y="1"/>
                  </a:lnTo>
                </a:path>
              </a:pathLst>
            </a:custGeom>
            <a:noFill/>
            <a:ln w="11900" cap="rnd" cmpd="sng">
              <a:solidFill>
                <a:srgbClr val="ED787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15"/>
            <p:cNvSpPr/>
            <p:nvPr/>
          </p:nvSpPr>
          <p:spPr>
            <a:xfrm rot="-899928">
              <a:off x="1847243" y="4531903"/>
              <a:ext cx="56920" cy="56920"/>
            </a:xfrm>
            <a:custGeom>
              <a:avLst/>
              <a:gdLst/>
              <a:ahLst/>
              <a:cxnLst/>
              <a:rect l="l" t="t" r="r" b="b"/>
              <a:pathLst>
                <a:path w="2682" h="2682" extrusionOk="0">
                  <a:moveTo>
                    <a:pt x="2156" y="0"/>
                  </a:moveTo>
                  <a:lnTo>
                    <a:pt x="0" y="2156"/>
                  </a:lnTo>
                  <a:lnTo>
                    <a:pt x="526" y="2682"/>
                  </a:lnTo>
                  <a:lnTo>
                    <a:pt x="2682" y="527"/>
                  </a:lnTo>
                  <a:lnTo>
                    <a:pt x="2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15"/>
            <p:cNvSpPr/>
            <p:nvPr/>
          </p:nvSpPr>
          <p:spPr>
            <a:xfrm rot="-899928">
              <a:off x="1813850" y="4540850"/>
              <a:ext cx="56920" cy="56920"/>
            </a:xfrm>
            <a:custGeom>
              <a:avLst/>
              <a:gdLst/>
              <a:ahLst/>
              <a:cxnLst/>
              <a:rect l="l" t="t" r="r" b="b"/>
              <a:pathLst>
                <a:path w="2682" h="2682" extrusionOk="0">
                  <a:moveTo>
                    <a:pt x="526" y="0"/>
                  </a:moveTo>
                  <a:lnTo>
                    <a:pt x="0" y="527"/>
                  </a:lnTo>
                  <a:lnTo>
                    <a:pt x="2155" y="2682"/>
                  </a:lnTo>
                  <a:lnTo>
                    <a:pt x="2682" y="2156"/>
                  </a:lnTo>
                  <a:lnTo>
                    <a:pt x="5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5"/>
            <p:cNvSpPr/>
            <p:nvPr/>
          </p:nvSpPr>
          <p:spPr>
            <a:xfrm rot="-899928">
              <a:off x="2517779" y="310844"/>
              <a:ext cx="1695212" cy="3458507"/>
            </a:xfrm>
            <a:custGeom>
              <a:avLst/>
              <a:gdLst/>
              <a:ahLst/>
              <a:cxnLst/>
              <a:rect l="l" t="t" r="r" b="b"/>
              <a:pathLst>
                <a:path w="79876" h="162960" extrusionOk="0">
                  <a:moveTo>
                    <a:pt x="9173" y="1"/>
                  </a:moveTo>
                  <a:cubicBezTo>
                    <a:pt x="4110" y="1"/>
                    <a:pt x="0" y="4111"/>
                    <a:pt x="0" y="9174"/>
                  </a:cubicBezTo>
                  <a:lnTo>
                    <a:pt x="0" y="153786"/>
                  </a:lnTo>
                  <a:cubicBezTo>
                    <a:pt x="0" y="158849"/>
                    <a:pt x="4110" y="162959"/>
                    <a:pt x="9173" y="162959"/>
                  </a:cubicBezTo>
                  <a:lnTo>
                    <a:pt x="70702" y="162959"/>
                  </a:lnTo>
                  <a:cubicBezTo>
                    <a:pt x="75765" y="162959"/>
                    <a:pt x="79875" y="158849"/>
                    <a:pt x="79875" y="153786"/>
                  </a:cubicBezTo>
                  <a:lnTo>
                    <a:pt x="79875" y="9174"/>
                  </a:lnTo>
                  <a:cubicBezTo>
                    <a:pt x="79875" y="4111"/>
                    <a:pt x="75765" y="1"/>
                    <a:pt x="70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ffectLst>
              <a:outerShdw blurRad="114300" dist="38100" dir="3960000" algn="bl" rotWithShape="0">
                <a:srgbClr val="000000">
                  <a:alpha val="32000"/>
                </a:srgb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15"/>
            <p:cNvSpPr/>
            <p:nvPr/>
          </p:nvSpPr>
          <p:spPr>
            <a:xfrm rot="-899928">
              <a:off x="2781533" y="489869"/>
              <a:ext cx="259579" cy="29797"/>
            </a:xfrm>
            <a:custGeom>
              <a:avLst/>
              <a:gdLst/>
              <a:ahLst/>
              <a:cxnLst/>
              <a:rect l="l" t="t" r="r" b="b"/>
              <a:pathLst>
                <a:path w="12231" h="1404" extrusionOk="0">
                  <a:moveTo>
                    <a:pt x="702" y="0"/>
                  </a:moveTo>
                  <a:cubicBezTo>
                    <a:pt x="301" y="0"/>
                    <a:pt x="0" y="326"/>
                    <a:pt x="0" y="702"/>
                  </a:cubicBezTo>
                  <a:cubicBezTo>
                    <a:pt x="0" y="1103"/>
                    <a:pt x="301" y="1404"/>
                    <a:pt x="702" y="1404"/>
                  </a:cubicBezTo>
                  <a:lnTo>
                    <a:pt x="11529" y="1404"/>
                  </a:lnTo>
                  <a:cubicBezTo>
                    <a:pt x="11905" y="1404"/>
                    <a:pt x="12231" y="1103"/>
                    <a:pt x="12231" y="702"/>
                  </a:cubicBezTo>
                  <a:cubicBezTo>
                    <a:pt x="12231" y="326"/>
                    <a:pt x="11905" y="0"/>
                    <a:pt x="11529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15"/>
            <p:cNvSpPr/>
            <p:nvPr/>
          </p:nvSpPr>
          <p:spPr>
            <a:xfrm rot="-899928">
              <a:off x="3086514" y="439602"/>
              <a:ext cx="28757" cy="28736"/>
            </a:xfrm>
            <a:custGeom>
              <a:avLst/>
              <a:gdLst/>
              <a:ahLst/>
              <a:cxnLst/>
              <a:rect l="l" t="t" r="r" b="b"/>
              <a:pathLst>
                <a:path w="1355" h="1354" extrusionOk="0">
                  <a:moveTo>
                    <a:pt x="678" y="0"/>
                  </a:moveTo>
                  <a:cubicBezTo>
                    <a:pt x="302" y="0"/>
                    <a:pt x="1" y="301"/>
                    <a:pt x="1" y="677"/>
                  </a:cubicBezTo>
                  <a:cubicBezTo>
                    <a:pt x="1" y="1053"/>
                    <a:pt x="302" y="1354"/>
                    <a:pt x="678" y="1354"/>
                  </a:cubicBezTo>
                  <a:cubicBezTo>
                    <a:pt x="1053" y="1354"/>
                    <a:pt x="1354" y="1053"/>
                    <a:pt x="1354" y="677"/>
                  </a:cubicBezTo>
                  <a:cubicBezTo>
                    <a:pt x="1354" y="301"/>
                    <a:pt x="1053" y="0"/>
                    <a:pt x="678" y="0"/>
                  </a:cubicBezTo>
                  <a:close/>
                </a:path>
              </a:pathLst>
            </a:custGeom>
            <a:solidFill>
              <a:srgbClr val="BCBC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15"/>
            <p:cNvSpPr/>
            <p:nvPr/>
          </p:nvSpPr>
          <p:spPr>
            <a:xfrm rot="-899928">
              <a:off x="2660034" y="775403"/>
              <a:ext cx="74472" cy="10654"/>
            </a:xfrm>
            <a:custGeom>
              <a:avLst/>
              <a:gdLst/>
              <a:ahLst/>
              <a:cxnLst/>
              <a:rect l="l" t="t" r="r" b="b"/>
              <a:pathLst>
                <a:path w="3509" h="502" extrusionOk="0">
                  <a:moveTo>
                    <a:pt x="0" y="0"/>
                  </a:moveTo>
                  <a:lnTo>
                    <a:pt x="0" y="502"/>
                  </a:lnTo>
                  <a:lnTo>
                    <a:pt x="3509" y="502"/>
                  </a:lnTo>
                  <a:lnTo>
                    <a:pt x="35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5"/>
            <p:cNvSpPr/>
            <p:nvPr/>
          </p:nvSpPr>
          <p:spPr>
            <a:xfrm rot="-899928">
              <a:off x="2666024" y="798023"/>
              <a:ext cx="74472" cy="10123"/>
            </a:xfrm>
            <a:custGeom>
              <a:avLst/>
              <a:gdLst/>
              <a:ahLst/>
              <a:cxnLst/>
              <a:rect l="l" t="t" r="r" b="b"/>
              <a:pathLst>
                <a:path w="3509" h="477" extrusionOk="0">
                  <a:moveTo>
                    <a:pt x="0" y="0"/>
                  </a:moveTo>
                  <a:lnTo>
                    <a:pt x="0" y="476"/>
                  </a:lnTo>
                  <a:lnTo>
                    <a:pt x="3509" y="476"/>
                  </a:lnTo>
                  <a:lnTo>
                    <a:pt x="350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5"/>
            <p:cNvSpPr/>
            <p:nvPr/>
          </p:nvSpPr>
          <p:spPr>
            <a:xfrm rot="-899928">
              <a:off x="2672079" y="820613"/>
              <a:ext cx="74472" cy="10145"/>
            </a:xfrm>
            <a:custGeom>
              <a:avLst/>
              <a:gdLst/>
              <a:ahLst/>
              <a:cxnLst/>
              <a:rect l="l" t="t" r="r" b="b"/>
              <a:pathLst>
                <a:path w="3509" h="478" extrusionOk="0">
                  <a:moveTo>
                    <a:pt x="0" y="1"/>
                  </a:moveTo>
                  <a:lnTo>
                    <a:pt x="0" y="477"/>
                  </a:lnTo>
                  <a:lnTo>
                    <a:pt x="3509" y="477"/>
                  </a:lnTo>
                  <a:lnTo>
                    <a:pt x="35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rot="-899928">
              <a:off x="2384787" y="973617"/>
              <a:ext cx="241497" cy="241518"/>
            </a:xfrm>
            <a:custGeom>
              <a:avLst/>
              <a:gdLst/>
              <a:ahLst/>
              <a:cxnLst/>
              <a:rect l="l" t="t" r="r" b="b"/>
              <a:pathLst>
                <a:path w="11379" h="11380" extrusionOk="0">
                  <a:moveTo>
                    <a:pt x="5689" y="1"/>
                  </a:moveTo>
                  <a:cubicBezTo>
                    <a:pt x="2557" y="1"/>
                    <a:pt x="0" y="2532"/>
                    <a:pt x="0" y="5690"/>
                  </a:cubicBezTo>
                  <a:cubicBezTo>
                    <a:pt x="0" y="7469"/>
                    <a:pt x="827" y="9073"/>
                    <a:pt x="2105" y="10101"/>
                  </a:cubicBezTo>
                  <a:cubicBezTo>
                    <a:pt x="3083" y="10903"/>
                    <a:pt x="4336" y="11379"/>
                    <a:pt x="5689" y="11379"/>
                  </a:cubicBezTo>
                  <a:cubicBezTo>
                    <a:pt x="7043" y="11379"/>
                    <a:pt x="8296" y="10903"/>
                    <a:pt x="9273" y="10101"/>
                  </a:cubicBezTo>
                  <a:cubicBezTo>
                    <a:pt x="10577" y="9073"/>
                    <a:pt x="11379" y="7469"/>
                    <a:pt x="11379" y="5690"/>
                  </a:cubicBezTo>
                  <a:cubicBezTo>
                    <a:pt x="11379" y="2532"/>
                    <a:pt x="8847" y="1"/>
                    <a:pt x="56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 rot="-899928">
              <a:off x="2438027" y="1007905"/>
              <a:ext cx="118637" cy="118106"/>
            </a:xfrm>
            <a:custGeom>
              <a:avLst/>
              <a:gdLst/>
              <a:ahLst/>
              <a:cxnLst/>
              <a:rect l="l" t="t" r="r" b="b"/>
              <a:pathLst>
                <a:path w="5590" h="5565" extrusionOk="0">
                  <a:moveTo>
                    <a:pt x="2782" y="0"/>
                  </a:moveTo>
                  <a:cubicBezTo>
                    <a:pt x="1254" y="0"/>
                    <a:pt x="0" y="1229"/>
                    <a:pt x="0" y="2782"/>
                  </a:cubicBezTo>
                  <a:cubicBezTo>
                    <a:pt x="0" y="4311"/>
                    <a:pt x="1254" y="5564"/>
                    <a:pt x="2782" y="5564"/>
                  </a:cubicBezTo>
                  <a:cubicBezTo>
                    <a:pt x="4336" y="5564"/>
                    <a:pt x="5589" y="4311"/>
                    <a:pt x="5589" y="2782"/>
                  </a:cubicBezTo>
                  <a:cubicBezTo>
                    <a:pt x="5589" y="1229"/>
                    <a:pt x="4336" y="0"/>
                    <a:pt x="2782" y="0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 rot="-899928">
              <a:off x="2445244" y="1102109"/>
              <a:ext cx="152148" cy="110678"/>
            </a:xfrm>
            <a:custGeom>
              <a:avLst/>
              <a:gdLst/>
              <a:ahLst/>
              <a:cxnLst/>
              <a:rect l="l" t="t" r="r" b="b"/>
              <a:pathLst>
                <a:path w="7169" h="5215" extrusionOk="0">
                  <a:moveTo>
                    <a:pt x="3584" y="1"/>
                  </a:moveTo>
                  <a:cubicBezTo>
                    <a:pt x="2983" y="1"/>
                    <a:pt x="2406" y="151"/>
                    <a:pt x="1905" y="427"/>
                  </a:cubicBezTo>
                  <a:cubicBezTo>
                    <a:pt x="777" y="1029"/>
                    <a:pt x="0" y="2206"/>
                    <a:pt x="0" y="3585"/>
                  </a:cubicBezTo>
                  <a:lnTo>
                    <a:pt x="0" y="3936"/>
                  </a:lnTo>
                  <a:cubicBezTo>
                    <a:pt x="978" y="4738"/>
                    <a:pt x="2231" y="5214"/>
                    <a:pt x="3584" y="5214"/>
                  </a:cubicBezTo>
                  <a:cubicBezTo>
                    <a:pt x="4938" y="5214"/>
                    <a:pt x="6191" y="4738"/>
                    <a:pt x="7168" y="3936"/>
                  </a:cubicBezTo>
                  <a:lnTo>
                    <a:pt x="7168" y="3585"/>
                  </a:lnTo>
                  <a:cubicBezTo>
                    <a:pt x="7168" y="2608"/>
                    <a:pt x="6767" y="1705"/>
                    <a:pt x="6116" y="1054"/>
                  </a:cubicBezTo>
                  <a:cubicBezTo>
                    <a:pt x="5865" y="803"/>
                    <a:pt x="5589" y="602"/>
                    <a:pt x="5264" y="427"/>
                  </a:cubicBezTo>
                  <a:cubicBezTo>
                    <a:pt x="4762" y="151"/>
                    <a:pt x="4186" y="1"/>
                    <a:pt x="3584" y="1"/>
                  </a:cubicBezTo>
                  <a:close/>
                </a:path>
              </a:pathLst>
            </a:custGeom>
            <a:solidFill>
              <a:srgbClr val="F4F4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15"/>
            <p:cNvSpPr/>
            <p:nvPr/>
          </p:nvSpPr>
          <p:spPr>
            <a:xfrm rot="-899928">
              <a:off x="3429118" y="605351"/>
              <a:ext cx="28205" cy="47370"/>
            </a:xfrm>
            <a:custGeom>
              <a:avLst/>
              <a:gdLst/>
              <a:ahLst/>
              <a:cxnLst/>
              <a:rect l="l" t="t" r="r" b="b"/>
              <a:pathLst>
                <a:path w="1329" h="2232" extrusionOk="0">
                  <a:moveTo>
                    <a:pt x="677" y="1"/>
                  </a:moveTo>
                  <a:cubicBezTo>
                    <a:pt x="276" y="1"/>
                    <a:pt x="26" y="251"/>
                    <a:pt x="1" y="677"/>
                  </a:cubicBezTo>
                  <a:lnTo>
                    <a:pt x="326" y="677"/>
                  </a:lnTo>
                  <a:cubicBezTo>
                    <a:pt x="351" y="452"/>
                    <a:pt x="452" y="352"/>
                    <a:pt x="652" y="352"/>
                  </a:cubicBezTo>
                  <a:cubicBezTo>
                    <a:pt x="828" y="352"/>
                    <a:pt x="953" y="427"/>
                    <a:pt x="953" y="602"/>
                  </a:cubicBezTo>
                  <a:cubicBezTo>
                    <a:pt x="953" y="978"/>
                    <a:pt x="527" y="978"/>
                    <a:pt x="527" y="1479"/>
                  </a:cubicBezTo>
                  <a:lnTo>
                    <a:pt x="828" y="1479"/>
                  </a:lnTo>
                  <a:cubicBezTo>
                    <a:pt x="828" y="1078"/>
                    <a:pt x="1329" y="1028"/>
                    <a:pt x="1329" y="527"/>
                  </a:cubicBezTo>
                  <a:cubicBezTo>
                    <a:pt x="1329" y="201"/>
                    <a:pt x="1078" y="1"/>
                    <a:pt x="677" y="1"/>
                  </a:cubicBezTo>
                  <a:close/>
                  <a:moveTo>
                    <a:pt x="677" y="1780"/>
                  </a:moveTo>
                  <a:cubicBezTo>
                    <a:pt x="552" y="1780"/>
                    <a:pt x="452" y="1880"/>
                    <a:pt x="452" y="2006"/>
                  </a:cubicBezTo>
                  <a:cubicBezTo>
                    <a:pt x="452" y="2156"/>
                    <a:pt x="552" y="2231"/>
                    <a:pt x="677" y="2231"/>
                  </a:cubicBezTo>
                  <a:cubicBezTo>
                    <a:pt x="803" y="2231"/>
                    <a:pt x="903" y="2156"/>
                    <a:pt x="903" y="2006"/>
                  </a:cubicBezTo>
                  <a:cubicBezTo>
                    <a:pt x="903" y="1880"/>
                    <a:pt x="803" y="1780"/>
                    <a:pt x="677" y="178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 rot="-899928">
              <a:off x="3394304" y="578510"/>
              <a:ext cx="99494" cy="98963"/>
            </a:xfrm>
            <a:custGeom>
              <a:avLst/>
              <a:gdLst/>
              <a:ahLst/>
              <a:cxnLst/>
              <a:rect l="l" t="t" r="r" b="b"/>
              <a:pathLst>
                <a:path w="4688" h="4663" extrusionOk="0">
                  <a:moveTo>
                    <a:pt x="2331" y="226"/>
                  </a:moveTo>
                  <a:cubicBezTo>
                    <a:pt x="3509" y="226"/>
                    <a:pt x="4462" y="1153"/>
                    <a:pt x="4462" y="2331"/>
                  </a:cubicBezTo>
                  <a:cubicBezTo>
                    <a:pt x="4462" y="3484"/>
                    <a:pt x="3509" y="4437"/>
                    <a:pt x="2331" y="4437"/>
                  </a:cubicBezTo>
                  <a:cubicBezTo>
                    <a:pt x="1178" y="4437"/>
                    <a:pt x="226" y="3484"/>
                    <a:pt x="226" y="2331"/>
                  </a:cubicBezTo>
                  <a:cubicBezTo>
                    <a:pt x="226" y="1153"/>
                    <a:pt x="1178" y="226"/>
                    <a:pt x="2331" y="226"/>
                  </a:cubicBezTo>
                  <a:close/>
                  <a:moveTo>
                    <a:pt x="2331" y="1"/>
                  </a:moveTo>
                  <a:cubicBezTo>
                    <a:pt x="1053" y="1"/>
                    <a:pt x="0" y="1028"/>
                    <a:pt x="0" y="2331"/>
                  </a:cubicBezTo>
                  <a:cubicBezTo>
                    <a:pt x="0" y="3610"/>
                    <a:pt x="1053" y="4662"/>
                    <a:pt x="2331" y="4662"/>
                  </a:cubicBezTo>
                  <a:cubicBezTo>
                    <a:pt x="3635" y="4662"/>
                    <a:pt x="4687" y="3610"/>
                    <a:pt x="4687" y="2331"/>
                  </a:cubicBezTo>
                  <a:cubicBezTo>
                    <a:pt x="4687" y="1028"/>
                    <a:pt x="3635" y="1"/>
                    <a:pt x="233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5"/>
            <p:cNvSpPr/>
            <p:nvPr/>
          </p:nvSpPr>
          <p:spPr>
            <a:xfrm rot="-899928">
              <a:off x="3543712" y="539343"/>
              <a:ext cx="96841" cy="96841"/>
            </a:xfrm>
            <a:custGeom>
              <a:avLst/>
              <a:gdLst/>
              <a:ahLst/>
              <a:cxnLst/>
              <a:rect l="l" t="t" r="r" b="b"/>
              <a:pathLst>
                <a:path w="4563" h="4563" extrusionOk="0">
                  <a:moveTo>
                    <a:pt x="2281" y="226"/>
                  </a:moveTo>
                  <a:cubicBezTo>
                    <a:pt x="3434" y="226"/>
                    <a:pt x="4337" y="1128"/>
                    <a:pt x="4337" y="2281"/>
                  </a:cubicBezTo>
                  <a:cubicBezTo>
                    <a:pt x="4337" y="3409"/>
                    <a:pt x="3434" y="4337"/>
                    <a:pt x="2281" y="4337"/>
                  </a:cubicBezTo>
                  <a:cubicBezTo>
                    <a:pt x="1154" y="4337"/>
                    <a:pt x="226" y="3409"/>
                    <a:pt x="226" y="2281"/>
                  </a:cubicBezTo>
                  <a:cubicBezTo>
                    <a:pt x="226" y="1128"/>
                    <a:pt x="1154" y="226"/>
                    <a:pt x="2281" y="226"/>
                  </a:cubicBezTo>
                  <a:close/>
                  <a:moveTo>
                    <a:pt x="2281" y="1"/>
                  </a:moveTo>
                  <a:cubicBezTo>
                    <a:pt x="1028" y="1"/>
                    <a:pt x="1" y="1028"/>
                    <a:pt x="1" y="2281"/>
                  </a:cubicBezTo>
                  <a:cubicBezTo>
                    <a:pt x="1" y="3534"/>
                    <a:pt x="1028" y="4562"/>
                    <a:pt x="2281" y="4562"/>
                  </a:cubicBezTo>
                  <a:cubicBezTo>
                    <a:pt x="3535" y="4562"/>
                    <a:pt x="4562" y="3534"/>
                    <a:pt x="4562" y="2281"/>
                  </a:cubicBezTo>
                  <a:cubicBezTo>
                    <a:pt x="4562" y="1028"/>
                    <a:pt x="3535" y="1"/>
                    <a:pt x="228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5"/>
            <p:cNvSpPr/>
            <p:nvPr/>
          </p:nvSpPr>
          <p:spPr>
            <a:xfrm rot="-899928">
              <a:off x="3575726" y="559862"/>
              <a:ext cx="42573" cy="38859"/>
            </a:xfrm>
            <a:custGeom>
              <a:avLst/>
              <a:gdLst/>
              <a:ahLst/>
              <a:cxnLst/>
              <a:rect l="l" t="t" r="r" b="b"/>
              <a:pathLst>
                <a:path w="2006" h="1831" extrusionOk="0">
                  <a:moveTo>
                    <a:pt x="1013" y="251"/>
                  </a:moveTo>
                  <a:cubicBezTo>
                    <a:pt x="1185" y="251"/>
                    <a:pt x="1354" y="314"/>
                    <a:pt x="1479" y="439"/>
                  </a:cubicBezTo>
                  <a:cubicBezTo>
                    <a:pt x="1730" y="715"/>
                    <a:pt x="1730" y="1116"/>
                    <a:pt x="1479" y="1392"/>
                  </a:cubicBezTo>
                  <a:cubicBezTo>
                    <a:pt x="1354" y="1517"/>
                    <a:pt x="1185" y="1580"/>
                    <a:pt x="1013" y="1580"/>
                  </a:cubicBezTo>
                  <a:cubicBezTo>
                    <a:pt x="840" y="1580"/>
                    <a:pt x="665" y="1517"/>
                    <a:pt x="527" y="1392"/>
                  </a:cubicBezTo>
                  <a:cubicBezTo>
                    <a:pt x="276" y="1116"/>
                    <a:pt x="276" y="715"/>
                    <a:pt x="527" y="439"/>
                  </a:cubicBezTo>
                  <a:cubicBezTo>
                    <a:pt x="665" y="314"/>
                    <a:pt x="840" y="251"/>
                    <a:pt x="1013" y="251"/>
                  </a:cubicBezTo>
                  <a:close/>
                  <a:moveTo>
                    <a:pt x="1013" y="1"/>
                  </a:moveTo>
                  <a:cubicBezTo>
                    <a:pt x="778" y="1"/>
                    <a:pt x="540" y="88"/>
                    <a:pt x="352" y="264"/>
                  </a:cubicBezTo>
                  <a:cubicBezTo>
                    <a:pt x="1" y="615"/>
                    <a:pt x="1" y="1216"/>
                    <a:pt x="352" y="1567"/>
                  </a:cubicBezTo>
                  <a:cubicBezTo>
                    <a:pt x="540" y="1743"/>
                    <a:pt x="778" y="1830"/>
                    <a:pt x="1013" y="1830"/>
                  </a:cubicBezTo>
                  <a:cubicBezTo>
                    <a:pt x="1248" y="1830"/>
                    <a:pt x="1479" y="1743"/>
                    <a:pt x="1655" y="1567"/>
                  </a:cubicBezTo>
                  <a:cubicBezTo>
                    <a:pt x="2006" y="1216"/>
                    <a:pt x="2006" y="615"/>
                    <a:pt x="1655" y="264"/>
                  </a:cubicBezTo>
                  <a:cubicBezTo>
                    <a:pt x="1479" y="88"/>
                    <a:pt x="1248" y="1"/>
                    <a:pt x="10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5"/>
            <p:cNvSpPr/>
            <p:nvPr/>
          </p:nvSpPr>
          <p:spPr>
            <a:xfrm rot="-899928">
              <a:off x="3570342" y="594220"/>
              <a:ext cx="22900" cy="22900"/>
            </a:xfrm>
            <a:custGeom>
              <a:avLst/>
              <a:gdLst/>
              <a:ahLst/>
              <a:cxnLst/>
              <a:rect l="l" t="t" r="r" b="b"/>
              <a:pathLst>
                <a:path w="1079" h="1079" extrusionOk="0">
                  <a:moveTo>
                    <a:pt x="903" y="1"/>
                  </a:moveTo>
                  <a:lnTo>
                    <a:pt x="0" y="903"/>
                  </a:lnTo>
                  <a:lnTo>
                    <a:pt x="176" y="1078"/>
                  </a:lnTo>
                  <a:lnTo>
                    <a:pt x="1078" y="176"/>
                  </a:lnTo>
                  <a:lnTo>
                    <a:pt x="90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 rot="-899928">
              <a:off x="3529928" y="370718"/>
              <a:ext cx="63308" cy="31410"/>
            </a:xfrm>
            <a:custGeom>
              <a:avLst/>
              <a:gdLst/>
              <a:ahLst/>
              <a:cxnLst/>
              <a:rect l="l" t="t" r="r" b="b"/>
              <a:pathLst>
                <a:path w="2983" h="1480" extrusionOk="0">
                  <a:moveTo>
                    <a:pt x="2832" y="151"/>
                  </a:moveTo>
                  <a:lnTo>
                    <a:pt x="2832" y="1329"/>
                  </a:lnTo>
                  <a:lnTo>
                    <a:pt x="151" y="1329"/>
                  </a:lnTo>
                  <a:lnTo>
                    <a:pt x="151" y="151"/>
                  </a:lnTo>
                  <a:close/>
                  <a:moveTo>
                    <a:pt x="76" y="1"/>
                  </a:moveTo>
                  <a:cubicBezTo>
                    <a:pt x="51" y="1"/>
                    <a:pt x="0" y="51"/>
                    <a:pt x="0" y="76"/>
                  </a:cubicBezTo>
                  <a:lnTo>
                    <a:pt x="0" y="1404"/>
                  </a:lnTo>
                  <a:cubicBezTo>
                    <a:pt x="0" y="1454"/>
                    <a:pt x="51" y="1479"/>
                    <a:pt x="76" y="1479"/>
                  </a:cubicBezTo>
                  <a:lnTo>
                    <a:pt x="2908" y="1479"/>
                  </a:lnTo>
                  <a:cubicBezTo>
                    <a:pt x="2958" y="1479"/>
                    <a:pt x="2983" y="1454"/>
                    <a:pt x="2983" y="1404"/>
                  </a:cubicBezTo>
                  <a:lnTo>
                    <a:pt x="2983" y="76"/>
                  </a:lnTo>
                  <a:cubicBezTo>
                    <a:pt x="2983" y="51"/>
                    <a:pt x="2958" y="1"/>
                    <a:pt x="2908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rot="-899928">
              <a:off x="3536044" y="378011"/>
              <a:ext cx="40430" cy="20226"/>
            </a:xfrm>
            <a:custGeom>
              <a:avLst/>
              <a:gdLst/>
              <a:ahLst/>
              <a:cxnLst/>
              <a:rect l="l" t="t" r="r" b="b"/>
              <a:pathLst>
                <a:path w="1905" h="953" extrusionOk="0">
                  <a:moveTo>
                    <a:pt x="0" y="0"/>
                  </a:moveTo>
                  <a:lnTo>
                    <a:pt x="0" y="953"/>
                  </a:lnTo>
                  <a:lnTo>
                    <a:pt x="1905" y="953"/>
                  </a:lnTo>
                  <a:lnTo>
                    <a:pt x="1905" y="0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 rot="-899928">
              <a:off x="3688959" y="371292"/>
              <a:ext cx="4287" cy="13328"/>
            </a:xfrm>
            <a:custGeom>
              <a:avLst/>
              <a:gdLst/>
              <a:ahLst/>
              <a:cxnLst/>
              <a:rect l="l" t="t" r="r" b="b"/>
              <a:pathLst>
                <a:path w="202" h="628" extrusionOk="0">
                  <a:moveTo>
                    <a:pt x="1" y="1"/>
                  </a:moveTo>
                  <a:lnTo>
                    <a:pt x="1" y="627"/>
                  </a:lnTo>
                  <a:lnTo>
                    <a:pt x="201" y="627"/>
                  </a:lnTo>
                  <a:lnTo>
                    <a:pt x="201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5"/>
            <p:cNvSpPr/>
            <p:nvPr/>
          </p:nvSpPr>
          <p:spPr>
            <a:xfrm rot="-899928">
              <a:off x="3469734" y="406444"/>
              <a:ext cx="18103" cy="18103"/>
            </a:xfrm>
            <a:custGeom>
              <a:avLst/>
              <a:gdLst/>
              <a:ahLst/>
              <a:cxnLst/>
              <a:rect l="l" t="t" r="r" b="b"/>
              <a:pathLst>
                <a:path w="853" h="853" extrusionOk="0">
                  <a:moveTo>
                    <a:pt x="427" y="0"/>
                  </a:moveTo>
                  <a:cubicBezTo>
                    <a:pt x="201" y="0"/>
                    <a:pt x="1" y="201"/>
                    <a:pt x="1" y="426"/>
                  </a:cubicBezTo>
                  <a:cubicBezTo>
                    <a:pt x="1" y="677"/>
                    <a:pt x="201" y="852"/>
                    <a:pt x="427" y="852"/>
                  </a:cubicBezTo>
                  <a:cubicBezTo>
                    <a:pt x="652" y="852"/>
                    <a:pt x="853" y="677"/>
                    <a:pt x="853" y="426"/>
                  </a:cubicBezTo>
                  <a:cubicBezTo>
                    <a:pt x="853" y="201"/>
                    <a:pt x="652" y="0"/>
                    <a:pt x="427" y="0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 rot="-899928">
              <a:off x="3460352" y="397061"/>
              <a:ext cx="29797" cy="10399"/>
            </a:xfrm>
            <a:custGeom>
              <a:avLst/>
              <a:gdLst/>
              <a:ahLst/>
              <a:cxnLst/>
              <a:rect l="l" t="t" r="r" b="b"/>
              <a:pathLst>
                <a:path w="1404" h="490" extrusionOk="0">
                  <a:moveTo>
                    <a:pt x="692" y="1"/>
                  </a:moveTo>
                  <a:cubicBezTo>
                    <a:pt x="464" y="1"/>
                    <a:pt x="238" y="88"/>
                    <a:pt x="75" y="264"/>
                  </a:cubicBezTo>
                  <a:cubicBezTo>
                    <a:pt x="0" y="314"/>
                    <a:pt x="0" y="389"/>
                    <a:pt x="50" y="439"/>
                  </a:cubicBezTo>
                  <a:cubicBezTo>
                    <a:pt x="88" y="464"/>
                    <a:pt x="125" y="477"/>
                    <a:pt x="160" y="477"/>
                  </a:cubicBezTo>
                  <a:cubicBezTo>
                    <a:pt x="194" y="477"/>
                    <a:pt x="226" y="464"/>
                    <a:pt x="251" y="439"/>
                  </a:cubicBezTo>
                  <a:cubicBezTo>
                    <a:pt x="376" y="339"/>
                    <a:pt x="526" y="264"/>
                    <a:pt x="702" y="264"/>
                  </a:cubicBezTo>
                  <a:cubicBezTo>
                    <a:pt x="902" y="264"/>
                    <a:pt x="1053" y="364"/>
                    <a:pt x="1153" y="439"/>
                  </a:cubicBezTo>
                  <a:cubicBezTo>
                    <a:pt x="1178" y="464"/>
                    <a:pt x="1203" y="489"/>
                    <a:pt x="1253" y="489"/>
                  </a:cubicBezTo>
                  <a:cubicBezTo>
                    <a:pt x="1278" y="489"/>
                    <a:pt x="1303" y="464"/>
                    <a:pt x="1353" y="439"/>
                  </a:cubicBezTo>
                  <a:cubicBezTo>
                    <a:pt x="1404" y="389"/>
                    <a:pt x="1404" y="314"/>
                    <a:pt x="1328" y="264"/>
                  </a:cubicBezTo>
                  <a:cubicBezTo>
                    <a:pt x="1153" y="88"/>
                    <a:pt x="921" y="1"/>
                    <a:pt x="692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5"/>
            <p:cNvSpPr/>
            <p:nvPr/>
          </p:nvSpPr>
          <p:spPr>
            <a:xfrm rot="-899928">
              <a:off x="3451195" y="386978"/>
              <a:ext cx="43635" cy="13859"/>
            </a:xfrm>
            <a:custGeom>
              <a:avLst/>
              <a:gdLst/>
              <a:ahLst/>
              <a:cxnLst/>
              <a:rect l="l" t="t" r="r" b="b"/>
              <a:pathLst>
                <a:path w="2056" h="653" extrusionOk="0">
                  <a:moveTo>
                    <a:pt x="1028" y="1"/>
                  </a:moveTo>
                  <a:cubicBezTo>
                    <a:pt x="652" y="1"/>
                    <a:pt x="326" y="151"/>
                    <a:pt x="50" y="402"/>
                  </a:cubicBezTo>
                  <a:cubicBezTo>
                    <a:pt x="0" y="477"/>
                    <a:pt x="0" y="552"/>
                    <a:pt x="50" y="602"/>
                  </a:cubicBezTo>
                  <a:cubicBezTo>
                    <a:pt x="75" y="627"/>
                    <a:pt x="113" y="640"/>
                    <a:pt x="151" y="640"/>
                  </a:cubicBezTo>
                  <a:cubicBezTo>
                    <a:pt x="188" y="640"/>
                    <a:pt x="226" y="627"/>
                    <a:pt x="251" y="602"/>
                  </a:cubicBezTo>
                  <a:cubicBezTo>
                    <a:pt x="451" y="402"/>
                    <a:pt x="727" y="276"/>
                    <a:pt x="1028" y="276"/>
                  </a:cubicBezTo>
                  <a:cubicBezTo>
                    <a:pt x="1329" y="276"/>
                    <a:pt x="1604" y="402"/>
                    <a:pt x="1805" y="602"/>
                  </a:cubicBezTo>
                  <a:cubicBezTo>
                    <a:pt x="1830" y="627"/>
                    <a:pt x="1855" y="652"/>
                    <a:pt x="1905" y="652"/>
                  </a:cubicBezTo>
                  <a:cubicBezTo>
                    <a:pt x="1930" y="652"/>
                    <a:pt x="1980" y="627"/>
                    <a:pt x="2005" y="602"/>
                  </a:cubicBezTo>
                  <a:cubicBezTo>
                    <a:pt x="2055" y="552"/>
                    <a:pt x="2055" y="477"/>
                    <a:pt x="2005" y="427"/>
                  </a:cubicBezTo>
                  <a:cubicBezTo>
                    <a:pt x="1730" y="151"/>
                    <a:pt x="1404" y="1"/>
                    <a:pt x="1028" y="1"/>
                  </a:cubicBez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5"/>
            <p:cNvSpPr/>
            <p:nvPr/>
          </p:nvSpPr>
          <p:spPr>
            <a:xfrm rot="-899928">
              <a:off x="3369153" y="430233"/>
              <a:ext cx="13328" cy="21839"/>
            </a:xfrm>
            <a:custGeom>
              <a:avLst/>
              <a:gdLst/>
              <a:ahLst/>
              <a:cxnLst/>
              <a:rect l="l" t="t" r="r" b="b"/>
              <a:pathLst>
                <a:path w="628" h="1029" extrusionOk="0">
                  <a:moveTo>
                    <a:pt x="0" y="1"/>
                  </a:moveTo>
                  <a:lnTo>
                    <a:pt x="0" y="1028"/>
                  </a:lnTo>
                  <a:lnTo>
                    <a:pt x="627" y="1028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5"/>
            <p:cNvSpPr/>
            <p:nvPr/>
          </p:nvSpPr>
          <p:spPr>
            <a:xfrm rot="-899928">
              <a:off x="3384561" y="417985"/>
              <a:ext cx="13328" cy="29818"/>
            </a:xfrm>
            <a:custGeom>
              <a:avLst/>
              <a:gdLst/>
              <a:ahLst/>
              <a:cxnLst/>
              <a:rect l="l" t="t" r="r" b="b"/>
              <a:pathLst>
                <a:path w="628" h="1405" extrusionOk="0">
                  <a:moveTo>
                    <a:pt x="1" y="1"/>
                  </a:moveTo>
                  <a:lnTo>
                    <a:pt x="1" y="1404"/>
                  </a:lnTo>
                  <a:lnTo>
                    <a:pt x="627" y="1404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 rot="-899928">
              <a:off x="3400037" y="406257"/>
              <a:ext cx="13328" cy="37268"/>
            </a:xfrm>
            <a:custGeom>
              <a:avLst/>
              <a:gdLst/>
              <a:ahLst/>
              <a:cxnLst/>
              <a:rect l="l" t="t" r="r" b="b"/>
              <a:pathLst>
                <a:path w="628" h="1756" extrusionOk="0">
                  <a:moveTo>
                    <a:pt x="1" y="1"/>
                  </a:moveTo>
                  <a:lnTo>
                    <a:pt x="1" y="1755"/>
                  </a:lnTo>
                  <a:lnTo>
                    <a:pt x="627" y="1755"/>
                  </a:lnTo>
                  <a:lnTo>
                    <a:pt x="627" y="1"/>
                  </a:lnTo>
                  <a:close/>
                </a:path>
              </a:pathLst>
            </a:custGeom>
            <a:solidFill>
              <a:srgbClr val="F8F8F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 rot="-900243">
              <a:off x="1242114" y="3916611"/>
              <a:ext cx="938649" cy="334180"/>
            </a:xfrm>
            <a:custGeom>
              <a:avLst/>
              <a:gdLst/>
              <a:ahLst/>
              <a:cxnLst/>
              <a:rect l="l" t="t" r="r" b="b"/>
              <a:pathLst>
                <a:path w="41048" h="14614" extrusionOk="0">
                  <a:moveTo>
                    <a:pt x="0" y="14614"/>
                  </a:moveTo>
                  <a:cubicBezTo>
                    <a:pt x="2985" y="13241"/>
                    <a:pt x="12501" y="7582"/>
                    <a:pt x="17910" y="6376"/>
                  </a:cubicBezTo>
                  <a:cubicBezTo>
                    <a:pt x="23319" y="5170"/>
                    <a:pt x="28596" y="8442"/>
                    <a:pt x="32452" y="7379"/>
                  </a:cubicBezTo>
                  <a:cubicBezTo>
                    <a:pt x="36308" y="6316"/>
                    <a:pt x="39615" y="1230"/>
                    <a:pt x="41048" y="0"/>
                  </a:cubicBezTo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142" name="Google Shape;142;p15"/>
            <p:cNvSpPr/>
            <p:nvPr/>
          </p:nvSpPr>
          <p:spPr>
            <a:xfrm rot="-900455">
              <a:off x="1574502" y="3499654"/>
              <a:ext cx="450672" cy="450672"/>
            </a:xfrm>
            <a:prstGeom prst="ellipse">
              <a:avLst/>
            </a:pr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5"/>
            <p:cNvSpPr txBox="1"/>
            <p:nvPr/>
          </p:nvSpPr>
          <p:spPr>
            <a:xfrm rot="-900645">
              <a:off x="611229" y="1916732"/>
              <a:ext cx="1116601" cy="225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DFD-0</a:t>
              </a:r>
              <a:endParaRPr sz="1200" dirty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  <p:sp>
          <p:nvSpPr>
            <p:cNvPr id="149" name="Google Shape;149;p15"/>
            <p:cNvSpPr txBox="1"/>
            <p:nvPr/>
          </p:nvSpPr>
          <p:spPr>
            <a:xfrm rot="-900645">
              <a:off x="2518541" y="850244"/>
              <a:ext cx="1116601" cy="225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 dirty="0">
                  <a:latin typeface="Fira Sans Extra Condensed Medium"/>
                  <a:ea typeface="Fira Sans Extra Condensed Medium"/>
                  <a:cs typeface="Fira Sans Extra Condensed Medium"/>
                  <a:sym typeface="Fira Sans Extra Condensed Medium"/>
                </a:rPr>
                <a:t>DFD-1</a:t>
              </a:r>
              <a:endParaRPr sz="1200" dirty="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endParaRPr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1748">
            <a:off x="755153" y="2204098"/>
            <a:ext cx="1600818" cy="243277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05082">
            <a:off x="2617453" y="1037986"/>
            <a:ext cx="1657188" cy="25497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1446374"/>
      </p:ext>
    </p:extLst>
  </p:cSld>
  <p:clrMapOvr>
    <a:masterClrMapping/>
  </p:clrMapOvr>
</p:sld>
</file>

<file path=ppt/theme/theme1.xml><?xml version="1.0" encoding="utf-8"?>
<a:theme xmlns:a="http://schemas.openxmlformats.org/drawingml/2006/main" name="Mobile App Dashboard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B278"/>
      </a:accent1>
      <a:accent2>
        <a:srgbClr val="D92F55"/>
      </a:accent2>
      <a:accent3>
        <a:srgbClr val="CECECE"/>
      </a:accent3>
      <a:accent4>
        <a:srgbClr val="939393"/>
      </a:accent4>
      <a:accent5>
        <a:srgbClr val="F4F4F4"/>
      </a:accent5>
      <a:accent6>
        <a:srgbClr val="F9AA3B"/>
      </a:accent6>
      <a:hlink>
        <a:srgbClr val="F43C7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292</TotalTime>
  <Words>182</Words>
  <Application>Microsoft Office PowerPoint</Application>
  <PresentationFormat>On-screen Show (16:9)</PresentationFormat>
  <Paragraphs>45</Paragraphs>
  <Slides>28</Slides>
  <Notes>28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5" baseType="lpstr">
      <vt:lpstr>Wingdings</vt:lpstr>
      <vt:lpstr>Times New Roman</vt:lpstr>
      <vt:lpstr>Fira Sans Extra Condensed Medium</vt:lpstr>
      <vt:lpstr>Arial</vt:lpstr>
      <vt:lpstr>Fira Sans Extra Condensed SemiBold</vt:lpstr>
      <vt:lpstr>Roboto</vt:lpstr>
      <vt:lpstr>Mobile App Dashboard Infographics by Slidesgo</vt:lpstr>
      <vt:lpstr>Mobile App</vt:lpstr>
      <vt:lpstr>KinMel</vt:lpstr>
      <vt:lpstr>Flowchart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Data Flow Diagram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Demo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Mobile App Dashboard Infographics</dc:title>
  <cp:lastModifiedBy>nepali noob</cp:lastModifiedBy>
  <cp:revision>19</cp:revision>
  <dcterms:modified xsi:type="dcterms:W3CDTF">2024-06-27T15:40:09Z</dcterms:modified>
</cp:coreProperties>
</file>